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330" r:id="rId30"/>
    <p:sldId id="331" r:id="rId31"/>
    <p:sldId id="332" r:id="rId32"/>
    <p:sldId id="333" r:id="rId33"/>
    <p:sldId id="285" r:id="rId34"/>
    <p:sldId id="286" r:id="rId35"/>
    <p:sldId id="329" r:id="rId36"/>
    <p:sldId id="287" r:id="rId37"/>
    <p:sldId id="289"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5" r:id="rId52"/>
    <p:sldId id="306" r:id="rId53"/>
    <p:sldId id="307" r:id="rId54"/>
    <p:sldId id="308" r:id="rId55"/>
    <p:sldId id="309" r:id="rId56"/>
    <p:sldId id="310" r:id="rId57"/>
    <p:sldId id="31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3:23:53.489"/>
    </inkml:context>
    <inkml:brush xml:id="br0">
      <inkml:brushProperty name="width" value="0.05292" units="cm"/>
      <inkml:brushProperty name="height" value="0.05292" units="cm"/>
      <inkml:brushProperty name="color" value="#FF0000"/>
    </inkml:brush>
  </inkml:definitions>
  <inkml:trace contextRef="#ctx0" brushRef="#br0">7761 7955 0,'-18'0'203,"54"0"-156,-1 0-31,-17 0-1,-1 0 1,1 0 0,0 0-1,-1 0 1,18 0-1,18 0 48,36 0-47,-1 0-1,-18 0 1,19 0-1,-1 0 1,-35 0 0,-18 0-1,18 0-15,-36 0 16,1 0 0,0 0-16,-1 0 31,1 0-16,0 0-15,-1 0 32,19 0-17,-19 0 1,19 0 15,34 0-15,1 0-1,-18 0 1,17 0 0,18 35-1,-35-35 1,18 18 0,-18-18-1,0 18 1,-36-18-1,36 0 1,-18 0 0,-17 0-1,17 0 1,1 0 0,-1 0-1,-17 0-15,-1 0 16,36 0 15,-18 0 16,54 0-31,-37 0-1,1 0 1,18 0-1,-36 0 1,18 0 0,-18 0-1,1 0 1,34 0 0,18 0-1,1 0 1,-19 0-1,-17 0-15,-18 0 16,-17 0-16,17 0 16,-17 0-1,0 0 17,17 0-17,35 0-15,-52 0 16,17 0-1,18 0 1,-17 0 0,34 0-1,36 0 1,-53 0 0,35 0-16,36 0 15,-19 0 1,-16 0-1,-37 0-15,1 0 16,141 0 0,-70 0-1,35 0 1,-36 0 15,195 0-15,-160 17-1,1-17 17,-35 0-17,17 0 17,-18 0-17,-35 18 1,18-18-1,0 0 1,0 0 0,-71 18-1,53-18 1,-17 0 0,17 0-1,18 0 1,-18 0-1,0 0 1,0 0 0,1 0-1,17-18 1,17 0 15,71 18-15,-18 0-1,1-17 1,-18 17 0,-89-36-16,1 36 15,-1 0-15,-17 0 16,106 0 0,-53 0-1,88 0 1,-88 0-16,-36 0 15,107 0 1,-89 0-16,-35 0 16,17 0-16,36-35 15,70 17 1,-87 18 0,-54 0-16,35 0 31,-17 0-31,-17 0 15,34 0 1,-35 0-16,107 0 31,-1 0-15,-35-17 0,105 17-1,-87 0 1,87 0-1,19 0 1,-36-18 0,-89 18-1,37 0 1,-1 0 0,-18-17-1,1 17 1,-1 0-1,36 0 1,-53 0 15,123 0-15,-70 0 0,17 0-1,-17 0 1,-53 0-1,0 0 1,-89 0 0,18 0-16,71 0 15,-53 0 1,0 0-16,0 0 16,18 0-16,-54 0 15,89 0 1,-88 0-1,35 0-15,52 0 16,-52 0-16,-35 0 16,53 0-1,-36 0-15,35 0 16,36 0 0,-18 0-1,-35 0 16,18 0-15,-18 0 0,0 0-1,35 0 1,-17 0 0,34 0-1,1 0 1,-35 0-1,87 0 1,-87 0 0,-18 0-1,18 0 1,17 0 0,0 0-1,-18 0 1,54 0 15,-106 0-31,34 0 16,107 0-1,-88 0 1,17 0 0,-17 0-1,17 0 1,18 0-1,70 0 1,-53 0 0,19 0-1,34-53 17,0 53-17,-17 0 1,17 0-1,36 0 1,-71 0 0,36 0-1,-19 0 17,19 0-17,-107 0 1,-17 0-16,-35 0 15,35 0-15,0 0 16,-18 0 0,0 0-16,-17 0 15,88 0 1,-89 0-16,54 0 16,-1 0-1,72 0 1,-72 0-1,1 0-15,-36 0 16,71 0 0,-89 0-16,125 0 15,-37 0 1,-34 0 0,141 0 15,-89 0-16,18 0 1,-106 0 0,160 0-1,-19 0 1,0 0 0,-70 0-1,71 0 1,-54 0-1,-35 0 1,0 0 0,124-18-1,-53 18 1,70 0 0,-141 0-1,18 0-15,-53 0 16,18 0-16,-1 0 15,-17 0-15,71 0 32,-89 0-32,18 0 15,70 0 1,-52 0-16,-36 0 16,53 0-1,-52 0-15,16 0 16,54 18-1,-53-18-15,-18 0 16,124 0 0,-71 0-1,-17 0 1,17 0-16,-35 35 0,212-35 31,-71 18-15,-53-18-1,-71 17 1,-17-17 0,53 0-1,-35 0 17,17 18-17,-71-18 1,1 0-1,35 0 1,-35 0 0,-1 35-16,19-35 31</inkml:trace>
  <inkml:trace contextRef="#ctx0" brushRef="#br0" timeOffset="3737.99">1976 8925 0,'35'0'250,"53"0"-235,18 0 1,-71 0 15,36 0-15,17 0 0,-18 0-1,1 18 1,-36-18-1,18 0 17,-18 0-17,1 0 1,17 0 0,-36 0-1,1 0-15,70 0 16,-17 0-1,-18 0 1,17 0-16,1 0 16,105 0-1,-105 0 1,-18 0 0,-18 0-1,53 0 16,53 0-15,36 18 0,17-18-1,-71 0 1,18 0 0,-17 0-1,34 0 1,-52 0-1,0 17 1,-18-17 15,-17 18-15,52-18 0,-17 0-1,70 0 1,-52 0-1,35 0 1,-71 0 0,88 0-1,-140 0 1,105 0 0,-35 0-1,-54 0 16,1 0-15,71 0 0,-1 0-1,36 0 1,0 0 0,-71 0-1,35 0 1,-34 0-1,69 0 1,1 0 0,-18 0-1,-53 0 1,54 0 0,-37 0-1,-16 0 1,52 0-1,0 0 1,-35 0 0,-1 0-1,54 0 1,-35 0 15,52 0-15,-88 0-1,36 0 1,-89 0-16,18 0 16,35 0-1,-35 0 1,35 0-16,53 0 16,-70 0-1,88 0 1,-71 0-1,0 0 1,-53 0 0,1 0-1,-19 0 1</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10:08.879"/>
    </inkml:context>
    <inkml:brush xml:id="br0">
      <inkml:brushProperty name="width" value="0.05292" units="cm"/>
      <inkml:brushProperty name="height" value="0.05292" units="cm"/>
      <inkml:brushProperty name="color" value="#FF0000"/>
    </inkml:brush>
  </inkml:definitions>
  <inkml:trace contextRef="#ctx0" brushRef="#br0">16933 3263 0,'18'0'140,"17"0"-109,-17 0 16,17 0-15,-17 0-1,17-17-16,-17 17 17,-1 0-17,1 0 32,0 0-31,-1 0-1,1 0 32,0 0-31,-1-18 0,18 18-1,18 0 16,-35 0 1,17 0-1,1 0 16,-19 0-16,1 0-15,-1 0-1,1 0 1,0 0 46,17 0-46,0 0 15,-17 0 16,0 0-31,17 0 15,0 0 0,0 0-15,1 18 0,-19-18-1,1 0 1,17 0 15,-17 17-15,17-17 15,-17 0-15,-1 18 46,1-18-15,0 0-31,17 17-1,-17-17 16,17 0-15,18 18 15,-18 0 1,-17-18-1,35 0-16,0 0 17,-36 0-32,1 0 31,0 0-15,-1 0-1,1 0 16,-1 0-15,1 0 15,0 0 1,17 0-1,-17 0-16,-1 0 17,1 0-1,0 0 16,17 0-32,0 0 32,-17 0-15,-1 0-17,19 0 1,-19 0-1,19 0 1,-19 0 0,1 0 31,-1 0-16,1 0-16,0 0 1,-1 0 0,19 0-1,-19 0 1,19 0 0,-19 0-1,36-18 1,-18 18 15,-17 0-15,0 0-1,35 0 1,-36 0 0,1 0 15,17 0-16,18-18 17,-35 18-1,17-17-15,0 17 15,-17 0-16,17 0 1,0 0 0,-17 0-1,17 0 17,-17 0-17,0 0 1,35 0 15,-36 0-15,1 0 15,17 0-15,0 0 15,-17 0 0,0 0-31,-1 0 0,1 0 31,0 0-15,-1 0-16,1 0 16,0 0-1,17 0 16,-18 0 1,1 0-32,0 0 15,-1 0 1,19 0 0,17 0-1,-36 0 1,18 0-1,1 0 17,-1 0-17,0 0 17,-17 0-17,17 0 1,1 0-1,-19 0 1,18 0 0,-17 0-1,0 0 1,17 0 0,0 0-1,36 0 32,-36 0-16,-17 0-15,-1 0 0,1 0-1,0 0 16,-1 0-15,1 0-16,0 0 16,-1 0-16,1 0 15,17 0-15,18 0 32,-18 0-17,18 0 1,-17 0-1,-19 0 1,18 0 0,1 0-1,17 0 17,-36 0-32,19 0 15,-1 0 16,-18 0-15,1 0 0,0 0-1,-1 0 1,19 0 0,-1 0-1,0 0 1,0 0 15,18 0-15,-35 0-1,0 0 1,-1 0 0,19 0-1,-19 0 63,1 0-62,0 0 0,17 0-1,-18 0 16,1 0-15,0 0 0,-1 0-1,1 0 1,0 0 0,-1-35-1</inkml:trace>
  <inkml:trace contextRef="#ctx0" brushRef="#br0" timeOffset="16349.34">3246 4057 0,'17'-18'203,"18"18"-187,54 0-1,-19-17 17,-17 17-17,35 0 1,-70-18-1,0 18 1,17-18 15,-17 18-15,-1 0 0,1 0-16,17 0 15,-17 0 1,17 0-1,-17 0 1,17 0 0,-17 0-1,17 0 1,-18 0 15,1 0-15,0 0 15,-1 0-15,36 0-1,-35 0 1,17 0 46,-17 0-46,17 0 0,-17 0 15,-1 0 0,1 0-15,35 18-1,0-18 1,-35 35 0,-1-35-1,18 0 1,-17 0-16,0 18 16,70 0 15,-70-18-16,34 0 1,-16 0 0,-1 0-1,-17 0 1,-1 17 0,19-17 15,-1 0-16,-18 18-15,1-18 16,17 0 0,18 17-1,-35-17 1,35 0-16,17 0 31,1 0-15,-18 0-1,0 0 17,-36 0-17,1 0 1,0 0 0,17 0-1,0 0 16,-17 0-15,17 0 0,18 0-1,-35 0 1,17 0 0,0 0-1,1 0 1,-1 0 15,35 0-15,-52 0-1,17 0 1,-17 0 0,0 0 15,17 0 0,-17 0-15,-1 0-1,18 0 1,-17 0-16,0 0 16,-1 0-1,1 0 1,0 0-16,-1 0 15,36 0 1,-35 0 0,35 0-1,0 0 17,-36 0-17,1 0 1,35 0 15,17 0-15,-17 0 15,-17 0-15,-1 0 15,18 0-16,-18 0 1,18 0 0,-18 0 15,-17 0-15,0 0-1,-1 0 1,1 0-16,-1 0 15,1 0 1,35 0 0,-35 0-1,-1 0 1,36 0 15,-17 0-15,-19 0-1,18 0 1,1 0-16,-19 0 47,1 0-31,0 0 15,-1 0-16,36 0 1,-18 0 0,-17 0-1,35 0 1,-35 0 0,17 0-1,0 0 1,-17 0-1,17 0 1,0 0 15,18 0-15,-17 0 0,34 0-1,-35 0 1,-17 0-1,0 0 1,35 0 0,-36 0-1,1 0 1,35 0 0,-18 0-1,-17 0 1,35 0-1,0 0 1,-18 0 0,0 0-1,18 0 1,-35 0-16,88 0 31,-71 0-15,0 0-1,18-17 1,-35 17 0,52 0-1,1 0 1,-18-18 15,0 1-15,-36 17-1,1 0-15,17 0 0,0 0 32,1 0-17,-19 0 1,1-18-16,17 18 31,18 0 0,-35 0-15,17 0 0,0 0-16,1 0 31,87-18-15,-105 18-1,-1 0 1,1 0-16,0 0 15,17-35 1,-17 35 0,-1 0-16,54 0 15,-18-18 1,-18 18 0,18 0 15,0 0-16,-36 0 1,36 0 0,0 0-1,-17 0 17,-1 0-17,-18 0 1,54 0-1,-53 0 1,-1 0-16,1-17 16,17 17-1,18 0 1,18 0 0,-18 0-1,-36 0-15,19 0 16,-1 0-1,0 0 1,-17 0 0,35 0-16,-36 0 15,19 0 1,16 0 0,19 0-1,-18 0 1,-35 0-16,52 0 15,-35 0 1,1 0 15,17 0-15,0 0 0,-18 0 15,0 0-16,-17 0 1,-1 0 15,1 0-31,0 0 0,35 0 32,-36 0 46,1 0-63,-1 0 17,1 0-1,0 0 0,-1 0 16,1 0-31,0 0 30,17 0-30,-17 0 0,-1 0-1,1 0 1,-1 0-16,1 0 16,0 0-1,-1 0 16,1 0 1,0 0-17,-1 0 1,19 0 15,-19 0 0,1 0-15,17 0 0,0 0 15,1 0-15,-19 0-1,1 0 1,0 0-1,-1 0 17,19 0-17,-19 0 17,18 0-17,-17 0 32,0 0-31,17 0 15,-17 0 16,17 0-32,0 0 79,-17 0-78,-1 0 62,1 0-62,0 0 15,-1 0 0,1 0 16,0 0-31,-1 0-1,1 0 1,0 0-1,-1 0 32,1 0-31,17 0 15,-17 0 0,-1 0-15,1 0 0,17 17-1,-17-17 17,17 18-17,-17 0 1,17-18-1,-17 0 1,-1 0 0,1 0-16,17 0 15,18 17 1,-17-17 31,16 18-32,-16-18 1,-19 18 0,1-18-16,17 0 31,-17 0 0,0 0-31,-1 0 31,71 0-15,-52 0 0,-1 0-1,18 0 17,-18 0-17,-17 0 1,35 0-1,-36 0 1,19 0 15,17 0-15,-36 0 15,1 0-15,17 0-1,-17 0 1,17 0 0,-17 0-1,-1 0-15,1 0 16,0 0 0,-1 0-1,1 0 1,0 0-1,17 0 1,-18 0-16,1 0 16,17 0-1,-17 0-15,0 0 16,-1 0 0,1 0 15,0 0 0,17 0-31,18 0 31,-36 0-15,19 0 0,-1 0-1,0 0 1,0 0-1,18 0-15,0 0 32,-35 0-17,0 0 1,17 0 0,18 0-1,-18 0 1,18 0-1,-35 0 1,-1 0-16,19 0 31,-1 0-31,-18 0 16,72 0 0,-54 0-1,18 0 1,17 0 15,19 0-15,-19 0-1,18 0 1,1 0 0,-37 0-1,19 0 1,-36 0-1,36 0 1,-18 0 0,17 0-1,-34 0 17,34 0-17,-17 0 1,-35 0-16,-1 0 15,54 0 1,-36 0 0,0 0-16,-17 0 15,17 17 1,1-17 0,34 0-1,-52 0 1,52 0-1,-52 0-15,0 0 16,-1 0-16,1 0 16,0 0 15,17 0-15,0 0-1,-17 0 1,35 18 15,0-1 0,-36-17-15,54 0 0,-1 0-1,-17 0-15,-17 18 31,16-18-15,-16 18 0,-19-18-16,1 0 15,70 0 1,-70 0-16,35 0 16,17 0-1,-52 0-15,17 0 16,-17 0-1,17 0 1,-17 0 0,35 0-1,0 0 17,-36 0-32,19 17 15,16-17 1,-16 0-1,-19 0 1,19 0 0,17 0-1,-36 0-15,19 0 16,-19 0 0,18 0-1,-17 0 1,0 0-1,17 0 1,-17 0 0,17 0-1,18 0 1,-18 0 0,18 0-1,-35 0 1,35 0-1,-1 0 17,19 0-1,-53 0-15,-1 0-1,19 0 1,-19 0-16,19 0 15,16-17 1,-34 17 0,0 0-16,35-18 15,-18 18 1,0 0 0,-17 0-1,17 0 1,0-18 15,36 1-15,-53 17-16,34-18 31,-16 18-15,-1 0-1,18-17 16,-35 17-15,-1 0 0,19 0-1,-19 0 1,1 0 15,17-36 0,-17 36-15</inkml:trace>
  <inkml:trace contextRef="#ctx0" brushRef="#br0" timeOffset="172465.06">17410 11254 0,'-36'0'219,"19"17"-203,17 1-16,-18-18 31,0 35 16,1-35-16,17 18-15,0 17-1,0-17 1,-18 17 0,0-35-1,1 35 1,17 1 15,0-19-15,-18 1-1,1-18 17,-1 17-32,18 1 31,0 17-15,-18-17-1,1 0 1,-1 17-1,0-35 1,1 53 0</inkml:trace>
  <inkml:trace contextRef="#ctx0" brushRef="#br0" timeOffset="174099.11">17057 11342 0,'17'17'250,"1"1"-235,0 0 1,17-1 15,-17 19-15,-1-19-1,1-17 1,0 0 0,-1 36 15,18-19-15,-17 1-1,17-18 1,-35 17 15,36 1-15,-1 0 15,-17 17 0,34-17-15,-34-18 15,0 17-15,-1 1 15,1-18 141,17 0-157,-17 0-15,35-18 16</inkml:trace>
  <inkml:trace contextRef="#ctx0" brushRef="#br0" timeOffset="176257.28">21643 11307 0,'18'0'172,"-1"0"-156,1 0-1,35 0 1,-36 17 31,1-17-32,17 53 17,-17-35 46,0-1-63,17 19 64,-35-19-64,17-17-15,19 36 16,-19-36-1,1 17 1,0 1 0</inkml:trace>
  <inkml:trace contextRef="#ctx0" brushRef="#br0" timeOffset="177454.21">22084 11148 0,'0'35'188,"-18"-17"-173,1 17 1,17 0 0,-18 18 15,18-35-16,0 17 1,-18-35 0,18 18-1,0 17 17,0-17-32,-17-1 15,17 1 1,0 17-1,0-17 17,0 17-17,0-17 1,0 17 0,-18 0-1,18-17 1,0 0-1,-18-1-15,18 18 16,0 1 0,0-19-1,-17 19 1,17 17 0,-18-36-1,18 19 1</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8:27.748"/>
    </inkml:context>
    <inkml:brush xml:id="br0">
      <inkml:brushProperty name="width" value="0.05292" units="cm"/>
      <inkml:brushProperty name="height" value="0.05292" units="cm"/>
      <inkml:brushProperty name="color" value="#FF0000"/>
    </inkml:brush>
  </inkml:definitions>
  <inkml:trace contextRef="#ctx0" brushRef="#br0">4410 3210 0,'53'-17'188,"105"17"-173,1 0 1,-71 0 0,-35 0-1,-35 0 1,0 0 15,17 17-15,-18-17 15,1 18-15,17 0 30,1-18-30,-19 17 0,19 1-1,-19-1-15,36 1 32,-35-18-1,-1 18 0,54-18-15,-18 0-1,0 0 1,0 0 15,0 0-15,-18 0-1,18-18 1,-36 18 0,19 0 15,-1 0-15,-17 0-1,17 0 1,0 0-16,-17 0 15,88 0 1,-36 0 0,-52 0-1,-1 0 1,19 0 62,-19 0-62,125 0-1,-37-18 1,-69 18-16,17 0 16,-1 0-1,-16 0 1,-19 0-16,177 0 31,-123 0-15,70 0-1,-106 0 1,18 0 0,18 0-1,35-17 1,-36-1-1,-35 18 1,1 0 0,70-17-1,17-1 1,89-35 0,-89 53-1,-70 0 1,-18 0-1,-17 0 17,106 0-17,-72 0 1,54 0 15,-70 0-31,-19 0 31,18 0 1,-17 0-17,0 0-15,105 0 32,-88 18-17,-17-1 1,53 1 15,-18 17-15,17 0-1,-52-17 1,17-18 0,-17 0-1,-1 0 79,54 18-78,-53-18 15</inkml:trace>
  <inkml:trace contextRef="#ctx0" brushRef="#br0" timeOffset="10648.22">16298 13070 0,'53'0'219,"106"0"-204,-106 0 1,70 0-1,-17 0 1,35 0 0,-70 0-1,-53 0 1,-1 0 0,1 0-1,17 0 1,18 0 15,0 0-15,0 0 15,-36 0-31,1 0 16,53 0-1,-1 0 1,36 0-1,18 0 1,-19 0 0,36 0-1,-105 0 1,-1 0 0,0 0-1,71 0 32,0 0-31,-88 0 15,-1 0-15</inkml:trace>
  <inkml:trace contextRef="#ctx0" brushRef="#br0" timeOffset="13050.09">21290 13070 0,'-18'0'156,"107"0"-124,-72 0-32,36 0 15,18 0 1,-18 0-16,-36 0 15,36 0 1,-17 0 15,-19 0-15,18 0 0,1 0-1,17 0 16,35 0-15,-53 0 31,18 0-31,0 0-1,0 0 1,0 0 15,-18 0-15,18 0 15,18 0-15,-1 0-1,-35 0 1,18 0-1,0 0 1,-18 0 0,36 0-1,17 0 1,36 0 0,-71 0-1,35-17 1,-18-1-1,-34 18 1,-1 0 15,-17 0-15,-1-18 0,18 18-1,36 0 32,-53 0-31,-18-17-1,53 17 1</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9:34.697"/>
    </inkml:context>
    <inkml:brush xml:id="br0">
      <inkml:brushProperty name="width" value="0.05292" units="cm"/>
      <inkml:brushProperty name="height" value="0.05292" units="cm"/>
      <inkml:brushProperty name="color" value="#FF0000"/>
    </inkml:brush>
  </inkml:definitions>
  <inkml:trace contextRef="#ctx0" brushRef="#br0">7814 10989 0,'88'0'203,"142"0"-188,-89 0-15,-53 0 16,176 18 0,-140-1-16,-54 19 15,107-19 1,-107-17-16,-34 0 16,87 18-1,-88-18-15,36 17 16,105-17 15,-70 18-31,71-18 16,-89 0-1,-18 0-15,1 0 16,123 0 0,-35 0-1,-106 0 1,-18 0-16,71 0 15,0 0 1,-18 0 0,35 0-1,1 0 1,87 0 0,177 0 15,-264-18 0,140-17-15,-175 18 15,122-1 0,-158 18-15,0 0-16,-35 0 15,105 0 1,-70 0-16,18 0 16,105-18-1,-70 18-15,-53 0 16,176 0 0,-141 0-1,53-17 1,-52 17-16,-19 0 31,283-53-15,-282 53-16,-1 0 31,248 0-15,-230 0-1,247 0 1,-141 0-1,53 0 17,0 0-17,53-36 1,-36 36 0,-52 0-1,-36 0 1,89 0 15,335-17-15,-265 17-1,18 0 1,-36-35 0,-70 17-1,-106 18 1,-35 0-1,17 0 1,36-18 0,0-17 15,-89 35-31,72 0 16,87 0-1,-53 0 1,71 0 15,-176 0-31,229 0 16,-89 0-1,-122 0-15,-54 0 16,159 0 15,-159 0-31,53 0 16,89 0-1,-107 0-15,-17 0 16,141 0 0,-70 0-1,-1 0 1,-70 0 0,194 0-1,-88 18 1,-1-18 15,-16 17-15,34 1-1,0 17 1,54 0 0,-19-35-1,-52 18 1,35 35-1,18-35 1,17-18 0,-17 0-1,-53 0 1,17 0 0,36 0-1,-54 0 1,36 0-1,-35 0 1,88 0 0,18 0-1,-36 0 1,-17 0 15,-124 0-31,71 0 16,-1 0-1,-52 0-15,-53 0 16,123 0 0,-87 0-16,-19 0 15,107 0 1,-89 0-16,0 0 16,282 0-1,-264 0-15,88-36 16,194 36-1,-282 0 1,194 0 0,-177 0-1,248 0 1,-283 0 0,177 0-1,-160-17 1,37-36-1,-72 53 1,18 0 15,18 0 1,-88 0 14</inkml:trace>
  <inkml:trace contextRef="#ctx0" brushRef="#br0" timeOffset="2991.46">2434 13529 0,'71'0'110,"670"123"-79,-300-105-15,-230 17-16,36-17 15,106-18 1,-177 53-16,-52-35 15,52-18 17,-88 0-32,124 17 31,-124-17-31,-17 0 16,105 0-1,-35 0-15,247 0 31,36 36 1,-142-19-17,-53-17 1,18 0 0,106 0-1,-53 0 1,0 0-1,-89-17 1,-87 17 0,35-36-1,105-34 1,-70 34 0,-17 36-1,-54-35 1,-52 17-1,175-17 17,1 18-17,-141 17 1,18 0 15</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0:08.465"/>
    </inkml:context>
    <inkml:brush xml:id="br0">
      <inkml:brushProperty name="width" value="0.05292" units="cm"/>
      <inkml:brushProperty name="height" value="0.05292" units="cm"/>
      <inkml:brushProperty name="color" value="#FF0000"/>
    </inkml:brush>
  </inkml:definitions>
  <inkml:trace contextRef="#ctx0" brushRef="#br0">2999 4551 0,'0'-18'125,"17"18"-110,71 0 1,54 0 15,34 0-15,71 0 0,-106 0-16,-53 0 15,159 0 1,-159 0-16,1 0 15,52 0 1,-88 0-16,-18 0 16,106 0-1,-53 0 1,71 0 0,-89 0-1,89 0 1,0 0-1,0 0 1,17 0 0,0 0 15,-34 0-15,-19 0-1,18 0 1,-35 0-1,17 53 1,19-35 0,69-1-1,54-17 1,35 0 0,-36 0-1,-17 18 1,0 17-1,-35-35 1,-1 0 0,-34 0-1,-18 0 1,70 0 0,36 0-1,-107 0 1,19 18 15,-89-18-31,0 0 16,106 0-1,-141 0-15,18 0 16,70 0-16,-18 0 16,71 0-1,-70 0 1,-89 0-16,265 18 15,-71-1 17,71-17-17,-35 0 1,-195 0 0,18 0-1,53 0 1,212 0-16,-212 0 15,18 0 1,0 0 0,17 0-1,1 0 17,69 0-17,-16 0 1,34 0-1,-17 0 1,-35 0 0,17 0 15,71 0-15,-123 0-1,34 0 16,1 0-15,-71 0 0,-35 0-1,17 0 1,-35 0-16,-17 0 16,211 0-1,0 0 1,-70 0-1,-124 0-15,106 0 47,-35 0-31,0 0-16,-18 0 16,71 0-1,17 0 1,53 0-1,-194 0-15,36 0 16,334 0 0,-246 0-1,353 0 1,-195 0 0,-35 0-1,-158 0 1,352 0 15,159 0-15,-371 0 15,336 0-15,-389 0 15,-17 0-16,53 35 1,-71-35 0,71 0-1,-53 0 1,18 0 0,-89 0-1,124 0 1,18 0-1,-19 0 1,-87 0 0,0 0-1,-106 0 1,88 0 0,17 0-1,1-17 1,-89-1-1,19 18-15,-19-17 16,53 17-16,195-36 31,-71 1-15,17 35 0,-158 0-16,211-35 31,-140 35-16,-107 0-15,1 0 16,281-36 15,-334 36-31,70 0 16,-35 0-16,-53 0 16,0 0-1,-18 0 1,-17 0 15,140 0 0,-105 0-15,-35 0 0,-1 0-1,1 0-15,70 0 47,-70 0-16</inkml:trace>
  <inkml:trace contextRef="#ctx0" brushRef="#br0" timeOffset="2317.44">2963 5962 0,'89'-35'78,"52"17"-62,123 0-1,1 18 1,35 0 0,-89 0-1,1 0 1,17 0-1,-35 0 1,124 0 0,-18 0-1,-18 0 1,0 0 0,-53-17 15,71-1-16,0 18 1,-212 0-16,71 0 16,70 0-1,124 0 1,-176 0-16,-1 0 16,0 0-16,1 0 15,105 0 1,-141 0-1,0 0-15,106 0 16,-70 0-16,-36 0 16,229-18-1,-176 18 1,18 0-16,440-52 16,-475 52-1,176-53 1,-177 35-16,-17 18 15,193-18 17,-140 18-17,-124 0 1,-70 0 15,105 0 32,-52 0-48,-36 0-15,1 0 32</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0:19.263"/>
    </inkml:context>
    <inkml:brush xml:id="br0">
      <inkml:brushProperty name="width" value="0.05292" units="cm"/>
      <inkml:brushProperty name="height" value="0.05292" units="cm"/>
      <inkml:brushProperty name="color" value="#FF0000"/>
    </inkml:brush>
  </inkml:definitions>
  <inkml:trace contextRef="#ctx0" brushRef="#br0">16104 5151 0,'18'0'125,"105"0"-109,-52 0-16,0-18 16,52 18-1,-17 0 1,-36 0 0,1 0 15,70 0-31,0 0 15,-17 0 1,34 0 0,-52 0-1,-53 0 17,35 0-17,-52 0 1,17 0-1,-1 0 1,90 0 0,-107 18-16,18-18 15,53 0 1,17 17 0,-70-17-1,18 18-15,87-18 16,-122 0-16,16 0 15,54 0 1,-88 0-16,17 0 16,106 0-1,-70 0 17,123 17-32,-141-17 15,176 0 1,-52 0-1,-72 0 17,36 0-17,-17 0 1,35 0 0,-36 0-1,18 0 1,-35 0-1,18 0 1,-54 0 0,18 0 15,71 0-15,-71 0-1,18 0 16,70 0-15,-87 0 0,87 0-1,-17 0 1,-53 0 15,-1 0-15,-87 0-16,53 0 15,-1 0 1,54 0 0,-36-17-16,-18 17 15,107-35 1,-18 35-16,-36-36 16,89 36-1,-177 0-15,18 0 16,-18 0-1</inkml:trace>
  <inkml:trace contextRef="#ctx0" brushRef="#br0" timeOffset="5084.07">16369 7638 0,'0'-18'141,"18"36"-79,17 52-46,18-35-1,-53-17 1,70 70 0,-52-70 15,0 0 94,-1-18-78,1 17-32,17-17 220,71-70-220,-71 34 1,0 19 0,1-19-1,-19 19 1,19-1 0,-19 1-1,54-1 1,17 0-1,36-52 1,-1 34 0,-105 36-1,-1-17 1,54-1 15,-1 1 0,-17-1-15,-17-17 0,-19 35-1,1 0 1,17 0-16,0 0 16,18-18-16,18-17 15,70 17 1,-18-17-1,-70 35 1,-35 0 15,70-53-15,-52 53 0,-1-18-1,-18 1 1</inkml:trace>
  <inkml:trace contextRef="#ctx0" brushRef="#br0" timeOffset="8079.86">30198 8608 0,'17'70'187,"19"-52"-155,34 88-17,-52-89 17,0 19-17,34-19 282,37-52-281,193-141-1,-176 87 1,-71 54 0,18 18 15,35-36 0,-17 35-15,34-17-1,-16 17 1,-19-17 0,-35 35 15,-17-18-16</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0:42.475"/>
    </inkml:context>
    <inkml:brush xml:id="br0">
      <inkml:brushProperty name="width" value="0.05292" units="cm"/>
      <inkml:brushProperty name="height" value="0.05292" units="cm"/>
      <inkml:brushProperty name="color" value="#FF0000"/>
    </inkml:brush>
  </inkml:definitions>
  <inkml:trace contextRef="#ctx0" brushRef="#br0">17886 6279 0,'35'0'188,"89"-17"-157,-54-18-31,18 35 16,-35 0-16,35-18 15,71 18 1,-35 0-1,-1 0 1,-17 0 0,-53 0-1,53 0 1,-36 0 0,212 0 30,-176 0-14,212 0-17,-230 0 17,18 0-17,-18 0 1,-17 18-1,-36-18 1,18 0 0,106 17-1,-54-17 1,36 0 0,-35 0-1,-17 0 1,34 0-1,-17 0 1,70 0 0,-88 0 15,89 0-15,17 0-1,70 0 1,36 0-1,-18 0 1,-35 0 0,-17 0-1,-72 0 1,-52 0 0,18 0-1,-18 0 1,-18 0-1,35 0 1,36 0 0,17 0-16,-70 0 15,141 0 1,18 0 0,-18 0 15,-194 0-31,52 0 15,37 0 1,-72 0-16,-17 0 16,35 0-1,-52-17-15,-1 17 16,18 0 0,-18 0-1,18-18 1,17 18-1,89-35 1,-106 35-16,-35-36 16,17 36-16,-17 0 15,-18-17 1,17 17 218,1 0-202,0 0-17,17 0 1,35-18-1,-52 18 17</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06:22.314"/>
    </inkml:context>
    <inkml:brush xml:id="br0">
      <inkml:brushProperty name="width" value="0.05292" units="cm"/>
      <inkml:brushProperty name="height" value="0.05292" units="cm"/>
      <inkml:brushProperty name="color" value="#FF0000"/>
    </inkml:brush>
  </inkml:definitions>
  <inkml:trace contextRef="#ctx0" brushRef="#br0">11712 5415 0,'35'0'375,"18"0"-359,89 0-1,-54 0 1,-53 0 15,53 0-15,18 0 15,-71 0 0,18 0-15,-35 0 0,17 0-1,-17 0 1,17 0 15,18 0-15,-35 0-1,35 0 1,-18 0 0,18 0-1,17 0 1,-52 0 0,35 0-16,-36 0 15,19 0 16,-19 0-31,54 0 32,17 0-17,-53 0 1,1 0 0,-1 0-1,0 0 1,36 0-1,-36 0 1,18 0 0,0 0-1,-18 0 1,0 0 0,36 0-1,-36 0 16,1 0-31,52 0 16,-18 0 0,-52 0-1,70 0 17,-35 0-32,-18 0 15,124 0 1,-106 0-1,35 0 1,-53 0-16,1 0 16,17 0-1,-36-18 1,19 18 0,17 0-1,-18 0 1,0 0-16,-17 0 15,35 0 1,-18 0 0,-17 0-16,52 0 15,-35-35 1,1 35 0,-19 0-16,1 0 15,17 0 1,0 0-16,36-17 31,-18 17-15,53 0 15,-53-18-15,0 18-1,17 0 1,-35 0-1,-17 0 17,35-18-17,-18 18 1,-17 0-16,0 0 16,17 0-1,18 0 1,0 0-1,0 0 1,0 0 0,-18 0-16,0 0 15,36 0 1,-54 0-16,19 0 16,-1 0 15,-18 0-31,1 0 15,35 0 1,0 0 0,-35 0-1,17 0-15,-18 0 16,19 0 0,-1 0-1,18 0 1,0 0-1,-35 0 1,-1 0-16,1 0 31,17 0-15,0 0 0,-17 0-1,0 0 1,-1 0-1,1 0 79,17 0 31</inkml:trace>
  <inkml:trace contextRef="#ctx0" brushRef="#br0" timeOffset="7801.98">8837 6456 0,'35'0'156,"106"0"-125,-88 0-15,177 0-1,-54 0 1,-35 0 0,-88 0-1,53 0 1,-36 0-1,-34 0 1,17 0 0,0 0-1,17 0 1,1 0 0,35 0-1,-18 0 1,-18 0-16,36 0 31,0 0-15,-71 0-1,36 0-15,-1 0 16,19 0 0,-19 0-1,89 0 1,-71-18-1,-17 18 1,-18 0-16,-1 0 16,1 0-1,-17 0 1,17 0 0,17 0-1,-17-35 1,35 35-1,-35 0 1,0 0 0,53 0-1,0 0 1,17 0 0,-52 0-1,17 0 1,-35 0-1,53 0 17,-36 0-17,-17 0 1,18 0 0,-18 0-1,0 0-15,-36 0 16,124 0-1,-88-18 1,53 18 0,-18 0-1,18 0 1,-18 0 15,36 0-15,-54 0-1,1 0 1,17 0 0,36 0-1,-19 0 1,19 0 0,-54 0-1,-17 0 16,35 0-15,1 0 0,-1 0-1,18 0 1,-71 0-16,18 0 16,-35 0-16,17 0 15,106 0 1,-106 0-16,36 0 15,-18 0-15,35 0 16,18 0 0,-71 0-16,0 0 15,89 0 1,-89 0-16,36 0 16,87 0-1,-105 0 1,71 0-1,-54 0 1,18 0 0,54 0 15,-72 0-15,-17 0-1,0 0 1,-18 0-1,36 0 1,35 0 0,-53 0-1,35 0 1,0 0 0,-35 0-1,-18 0 1,18 0-16,18 0 31,52 0-15,-52 0-16,140 0 31,124 0 0,-246 0-15,69 0-1,-140 0-15,123 0 16,-53 0 0,-17 0-1,-18 0 1,35 0 0,0 0-1,0 0 16,89 0-15,-89 0 0,18 0 15,0 0-15,193 0-1,-69 0 1,-89 0-1,-35-17 1,0 17 15,-36 0-31,-52 0 16,105-18 0,-87 18-16,-1 0 15,124 0 1,-107 0-1,125 0 1,-107 0-16,19 0 16,16 0-1,-34 0-15,17 0 16,71 0 15,-53 0 0,35 0-15,-71 0 0,89 0-1,-71 0 1,1 0 0,16 0-1,-34 0 16,123 0 1,-71 0-17,-34 0 1,-1 0 0,-18 0-1,36 0 1,0 0-1,53 0 1,-106 0 0,-18 0-1,0 0-15,-17 0 16,70 0 0,-53 0-16,36 0 15,17 0 1,-35 0-16,-18-18 15,71 18 1,-53 0 0,-18 0 15,18 0-15,18 0-1,-54 0 1,1 0-1,0 0-15,17 0 16,18-17 0,-35 17-16,35 0 15,-18 0 1,0 0 0,-17 0-1,-1 0 16,1 0 32,0 0-47,-1 0-1,1 0 16,0 0-15,17 0 15</inkml:trace>
  <inkml:trace contextRef="#ctx0" brushRef="#br0" timeOffset="11356.41">10636 8326 0,'18'0'110,"70"0"-95,-35 0-15,18 0 16,105 0 0,-88 0-16,18 0 15,53 0 1,-89 0-16,-52 0 15,70 0 1,-17 0 0,-54 0-16,19 0 15,-19 0-15,18 0 16,18 0 15,0 0-15,0 0 15,-35 0-31,88 0 16,-18 0 15,-70 0-31,17 0 16,35 0-1,54 0 1,-1-18-1,-34 18 1,52 0 0,-88 0-1,-1 0 1,54 0 0,35 0-1,36 0 1,-89 0 15,141 0-15,-141 0-1,-17 0 1,17 0 0,18 35-1,-18-35 1,-35 0 15,71 0 0,-19 0-15,-16 0 0,-54 0-1,0 0 1,-17 0-1,52 0 1,-17 0 0,-17 0-1,-1 0 1,0 0 0,0 0-1,-17 0 1,0 0-1,-1 0 1</inkml:trace>
  <inkml:trace contextRef="#ctx0" brushRef="#br0" timeOffset="15713.24">4904 9402 0,'-18'0'140,"89"0"-108,-1 0-32,300 0 15,-123 0 1,-194 0-16,36 0 15,-1 0 17,123 35-17,19-35 17,-19 0-17,-87 0 1,-18 0-1,-18 17 1,-18-17 0,-34 18-1,17-18 17,0 18-17,-1-18 1,37 0-1,-1 0-15,0 0 16,71 0 0,-71 0-16,71 0 15,105 0 1,-123 0-16,-35 0 16,35-53-1,-70 53-15,-18 0 16,53-18-1,-71 18-15,18-17 16,70 17 0,-52 0-16,-1-18 15,160 18 1,-195-18 15,194-52-15,-123 70 31,18-18-32,-89 18 1,-17 0 0,-1 0-1,1 0 798,-1 0-798,19 0 17,-19 0-17</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1:13.780"/>
    </inkml:context>
    <inkml:brush xml:id="br0">
      <inkml:brushProperty name="width" value="0.05292" units="cm"/>
      <inkml:brushProperty name="height" value="0.05292" units="cm"/>
      <inkml:brushProperty name="color" value="#FF0000"/>
    </inkml:brush>
  </inkml:definitions>
  <inkml:trace contextRef="#ctx0" brushRef="#br0">5168 8678 0,'35'0'204,"71"0"-189,-53 0-15,141 0 16,106 0-1,-159 0 1,-35 0 0,-53 0-1,-18 0 17,-17 0-17,17 0 1,0 0-1,54 0 1,-19 0 0,18 0-1,18 0 17,124-17-17,-160 17-15,1-36 16,17 36-1,71-17 1,-107 17-16,1 0 16,89 0-1,-19 0 1,-70 0-16,0 0 16,106 0 15,-107 0-31,72 0 15,-36 0 1,-17 0-16,87 0 31,-87 0-15,17 0-16,-35 0 16,159 0-1,-53 0 1,-107 0-1,1 0-15,0 0 16,106 0 0,-71 0-1,71 0 1,-36 0 0,-17 0-1,-18 0 1,18 0-1,18 0 1,17 0 15,370 0 1,-264 0-17,0 0 1,-35 0-1,-18 0 1,-35 0 0,-71 0-16,0 0 15,36 0 1,-71 0 0,35 0-1,-35 0 1,0 0-16,-1 0 15,54 0 1,-53 0 0,0 0-16,141 0 15,-123 0 1,140 0 15,-69 0-15,-1 0-1,-71 0 1,177 0 0,-141 0-1,35 0 1,-35 0 0,0 0-1,-36 0 1,1 0-1,35 0 1,35-18 0,-18 18-1,54-18 1,-19 18 0,1 0-1,-88 0-15,-36 0 16,53 0-1,-35 0-15,88 0 32,-35 0-32,-18 0 15,-17 0-15,17 0 16,35 0-16,-17 0 16,124 0-1,-142 0-15,35 0 16,124 0-1,-106 0-15,-52 0 16,193 0 0,-194 0-1,124 0 1,-142 0 0,124 0-1,-159 0 1,36 0-1,0 0 1,17 0 0,18 0 15,17 0-15,36 0-1,17 0 1,18 0-1,0 0 1,-53 0 0,0-17-1,-35 17 1,0 0 0,-18 0-1,1 0 1,34 0-1,-52 0 1,-36 0-16,18 0 16,35 0-1,18 0 1,0-18 15,-53 18-31,-18 0 16,-18 0-16,54-17 15,35 17 1,-53 0-16,0 0 16,-18 0-16,36 0 31,105 0-15,-106 0-16,1 0 15,123 0 1,-141 0-16,53 0 15,123 0 1,-123 0 0,53 0-1,17 0 1,71 0 0,-71 0-1,1 0 1,-1 0-1,18 0 17,88-18-1,-158 18-15,-18 0-1,-18 0 1,0 0-1,0 0 1,-17 0 0,-1-35-1,36 35 1,0 0 0,18 0-1,-19 0 1,72 0-1,17 0 1,-71 0 0,-52 0-1</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3-04T04:17:00.513"/>
    </inkml:context>
    <inkml:brush xml:id="br0">
      <inkml:brushProperty name="width" value="0.05292" units="cm"/>
      <inkml:brushProperty name="height" value="0.05292" units="cm"/>
      <inkml:brushProperty name="color" value="#FF0000"/>
    </inkml:brush>
  </inkml:definitions>
  <inkml:trace contextRef="#ctx0" brushRef="#br0">25912 8149 0,'17'0'688,"1"0"-626,-1 0-15,1 0 0,0 0 62,17 0-62,0 0-16,53 0 1,-52 0-17,-1 0 1,0 0 15,-17 0-15,0 0-1,-1 0 1,1 0 0,-1 0-1,1 0-15,0 0 32,-1 0-17,1 0-15,0 0 16,35 0-1,-36 0 1,1 0 0,17 0-1,0 0 1,1 0 15,-19 0-15,36 0-1,-35 0 1,0 0 0,17 0-1,-18 0-15,1 0 32,17 0-17,-17 0 16,0 0-15,35 0 0,-18 0-1,-18 0 1,19 0 0,-19 0-16,19 0 31,-19 0 0,36 0-15,-17 18-1,-19-18 17,18 0-17,-17 0 1,0 0-1,17 0 1,0 0-16,1 0 16,-19 0-1,36 0 1,0 0 0,-18 0-1,-17 0 16,52 0-15,-34 0-16,-19 0 16,19 0 15,-19 0-15,19 0-1,17 0 1,-18 0-1,-18 17-15,1-17 16,35 0 0,-18 0-1,36 0 1,-36 0 15,-17 0-15,-1 0-16,1 0 15,0 0 1,17 0 0,-17 0-1,17 0 1,0 0 0,-17 0-1,-1 0 1,1 0-16,35 0 15,-18 0 1,1 0 0,34 0 15,-52 0-15,17 0-1,-17 0 1,17 0-1,0 0 17,-17 0-17,17 0 1,0 0 0,-17 0-1,0 0 1,35 0-1,-36 0 1,1 0 0,17 0-1,-17 0-15,-1 0 16,1 0 0,0 0-1,17 0 1,0 0 15,-17 0-15,17 0-1,53 0 1,-35 0 0,-35 0-1,35 0 1,-36 0-1,1 0-15,17 0 16,18 0 0,-35 0-16,17 0 15,36 0 1,-36 0 0,18 0-1,0 0-15,-18 0 16,142 0-1,-160 0 1,54 0 0,-18 0-1,-36 0 17,36 0-17,-35 0 16,-1 0-31,1 0 16,53 0 0,-54 0-1,1 0 1,0 0 0,35 0-1,-36 0-15,1 0 16,-1 0-1,1 0-15,17 0 16,-17 0 0,0 0-16,17 0 15,53 0 1,-17-17 0,-1 17-1,54 0 1,-71-18-1,35 1 1,0 17 0,-53 0-1,1 0 1,16 0 15,-16 0 0,17-36-15,-36 36-16,1 0 16,17 0-1,0-17 1,1 17 0,-1 0-1,18 0 1,0 0-1,-18 0 32,18-18-31,-18 18 0,-17 0-1,0 0 1,-1 0-16,1 0 15,0 0 1,-1 0 31</inkml:trace>
  <inkml:trace contextRef="#ctx0" brushRef="#br0" timeOffset="6180.03">1517 9031 0,'18'0'94,"105"0"-63,-88 0-15,18 0 0,18 0-1,17 0 1,35 0-1,71 18 1,-35-18 0,18 0-1,-19 0 1,-17 35 0,-35-35-1,18 0 1,-71 18-1,17-18 1,-52 0 0,35 0-1,0 0 1,-36 0-16,36 0 31,-17 0-15,69 0-1,-69 0 1,17 0 0,17 0-1,18 0 1,-35-18 0,0 18 15,35 0-16,36 0 1,-89 0 0,0 0-16,71 0 15,-70 0-15,52 0 32,106 0-17,-141 0 16,123 0-31,-123 0 32,123 0-17,-70 0 1,0 0 0,17 0 15,89 0-16,-106 0 17,-18 0-17,0 0 1,-17 0 0,17 0-1,-53 0 1,54 0-1,-54 0 1,-17 0-16,-1 0 16,54 0-1,-54 0-15,1 0 16,53 0 0,-36 0-1,35 0 1,-17 0-1,-17 0-15,34 0 16,142 0 0,-18-18-1,-124 18 1,36 0-16,-53 0 16,53 0-1,-71 0 1,36 0-1,-36 0 1,-17 0 0,17 0-1,18 0 1,-18 0 0,18 0 15,0 0-31,18 0 15,34 0 17,-34 0-17,17 0 1,-17 0 0,35 0-1,-36 0 1,18 0-1,18 0 1,-53 0 0,18 0-1,34 0 1,1 0 0,-18 0-1,-35 0 1,53 0-1,-53 0 1,88 0 0,18 0-1,-53 0 1,88-17 0,-53 17 15,-88 0-31,0 0 15,53 0 1,-18 0 0,-35 0-1,-18 0-15,36 0 16,34 0 0,-87 0-16,53 0 15,-1 0 1,-35 0-16,1 0 15,52 0 17,106 0-17,-124 0 1,36 0 0,-88 0-1,0 0 1,17 0-1,0 0 17,0-18-17,1 18 1,17-18-16,-18 18 16,35 0-1,-34 0 1,-19 0-1,89 0 17,-35 0-17,-1 0 1,1 0 0,-18 0-1,35 0 1,106 0-1,-18-17 1,36 17 0,-124 0-1,36 0 1,-36 0 0,0 0 15,53 0-16,-53 0 1,18 0 0,-35 0-1,-36 0 1,0 0 0,1 0-16,-1 0 15,124 0 1,-106 0-1,105 0 1,-69 0-16,-19 0 16,89 0-1,-106 0 1,88 0 0,-88 0-1,0 0 1,0 0-1,-36 0 17,19 0-32,-19 0 15,18 0 1,18 0 0,-17 0-1,17 0-15,17 0 16,1 0-1,-18 0 1,-18 0 0,18 0-1,-18 0 1,36 0 0,-36 0-1,0 0 16,53 0-15,-52 0 0,17 0-1,-36 0 17,1 0-17,17 0 1,0 0-1,-17 0 1,17 0 125,1 0-126,17 0 1,-1 0 0,-16 0-16,-36 17 15,53-17 16,-18 0-15,-17 0 0,-1 0-1</inkml:trace>
  <inkml:trace contextRef="#ctx0" brushRef="#br0" timeOffset="12128.87">21678 8096 0,'-17'0'203,"87"0"-156,-35 0-32,-17 0-15,17 0 16,1 0 0,-1 18-1,-18-18 1,19 0 0,-1 0-1,-17 0-15,17 0 16,88 0 15,-52 0-31,0 18 16,34 17-1,-16-35-15,-37 0 16,107 17 0,-88-17-1,35 0 1,-71 0-16,0 0 15,89 0 1,-36 0 0,0 0 15,0 0-31,-17 0 31,-1 0-15,-52 0-1,17 0 1,1 0 0,-19 0-1,18 0 1,1 0 0,-19 0-16,19 0 31,-1 0-31,-17 0 15,52 0 1,-35 0 0,1 0-1,-1 0 1,18 0 15,53 0-15,-36 0-1,71 0 1,-52 0 0,16 0-1,1 0 1,-35 0 0,35 0-1,-71 0-15,0 0 16,0 0-16,-17 0 15,53 0 1,-1 0-16,-52 0 16,35 0-1,-36 0 1,19 0 15,-1 0-31,-17 0 16,52 0-1,-52 0 1,-1 0 0,1 0-1,0 0 1</inkml:trace>
  <inkml:trace contextRef="#ctx0" brushRef="#br0" timeOffset="23024.59">12206 8184 0,'35'0'219,"-17"0"-203,70 0-1,-53 0 1,36 0 15,-18 0 0,0 0-15,17 0 15,19 0-15,-54 0-16,18 0 16,53 0-1,-71 0-15,18 0 16,70 0-1,-70 0 1,-17 0 0,52 0-1,-53 0 1,18 0 0,0 0-1,70 0 1,-52 0-1,-1 0 1,-17 0 0,18 0-1,-1 0 17,1 0-17,70 0 1,-106 0-16,18 0 15,18 0 1,-1 0-16,1 0 16,0 0-1,-36 0-15,-18 0 16,125 0 0,-37 0-1,19 0 1,-36 0-1,-53 0 1,1 0-16,-19 0 16,19 0 15,-19 0-15,18 0 15,71 0-16,-70 0 1,-1 0 15,0 0-15,-17 0 0,-1 0 77</inkml:trace>
  <inkml:trace contextRef="#ctx0" brushRef="#br0" timeOffset="33735.71">17604 9225 0,'70'0'219,"1"0"-203,-18 0-1,0-18 1,-1 18-1,1 0 17,18 0-17,-36 0-15,283-35 32,-177 35-1,106 0-16,-177 0-15,36 0 16,53-17 0,-36-1-16,-70 18 15,0-18-15,35 18 16,36 0 0,-106 0-16,17 0 15,35 0 1,-17 0-16,-17 0 15,158-35 1,-53 35 0,353 0-1,-159 0 1,-71 0 0,-105 0 15,0 0-16,-106 0 17,123 0-1,-88 0-15,18 0-1,18 0 1,17 0-1,35 0 1,-52 0 0,-1 0-1,-52 0 1,-36 0 0,88 0-1,-70 0 1,53 0-1,-18 0 1,-17 0 0,405 0-1,-370 0 1,0 0 0,194 0 15,-247 0-31,-18 0 15,0 0-15,-17 0 16,17 0-16,-17 0 16,70 0-1,0 0 1,18 0 0,35 0 15,88 0-16,-123 0 1,0 0 0,0 0-1,53 0 17,176 0-17,-88 0 16,264 0-15,-211 0 15,-159 0-15,53 0 15,-17 0-15,-1 0-1,71 0 1,-141 0 0,52 0-1,-52 0 1,-88 0-16,0 0 16,52 0-1,-17 0-15,-18 0 16,36 0-16,35 0 15,52 0 1,-69 0-16,69 0 16,125 0-1,-125 0-15,-69 0 16,263 0 0,-140 18-1,53-1 16,-71-17-31,-53 0 16,194 0 0,-282 0-1,53 0 1,-71 0-16,35 0 16,19 0-1,-36 0 1,35 0-1,0 0 1,18 0 0,88 18-1,-106-18 1,-53 0 0</inkml:trace>
  <inkml:trace contextRef="#ctx0" brushRef="#br0" timeOffset="36735.39">1270 9948 0,'71'0'188,"140"0"-173,-123 0 1,124 0-1,-141 18-15,-36-18 16,141 18 0,-140-18-1,105 0 1,-18 0 0,36 0-1,-124 0 16,389 0-15,-248 0 0,-17 0-1,-1 0 1,-69 0 15,52 0 0,-53 0-15,71 0 0,-1 0-1,36 35 1,-35-35 0,-35 0-1,-1 0 1,-17 0-1,35 0 1,18 0 0,-53 0-1,35 0 1,0 0 0,-88 0-16,17 0 15,107 0 1,52 0-1,-53 0 17,-87 0-32,-36 0 15,-1 0 1,-16 0 46,-19 0-46</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3-04T04:21:48.248"/>
    </inkml:context>
    <inkml:brush xml:id="br0">
      <inkml:brushProperty name="width" value="0.05292" units="cm"/>
      <inkml:brushProperty name="height" value="0.05292" units="cm"/>
      <inkml:brushProperty name="color" value="#FF0000"/>
    </inkml:brush>
  </inkml:definitions>
  <inkml:trace contextRef="#ctx0" brushRef="#br0">17551 15293 0,'17'0'234,"1"0"-218,0 0-16,-1 0 15,54-35 1,-36 35 0,141 0-1,-52 0 1,-36 0 0,-53 0-1,1 0 1,-1 0-1,0 0 17,36 0-17,-36 0 1,-17 0 0,-1 0-16,19 0 31,17 0-16,-36 0 1,1 0-16,35 0 31,-18 0-15,-17 0-16,-1 0 16,54-18 15,-18 18-16,17-18 1,-17 18 15,0 0-15,0-17 0,0 17-1,-18-18 16,89 18-15,-89 0 15,36 0 16,17 0-16,-71 0-15,1 0-16,35 0 31,-18 0-15,1 0 0,16 0-1,-34 0 1,0 0-1,17 0 1,-17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3:24:23.860"/>
    </inkml:context>
    <inkml:brush xml:id="br0">
      <inkml:brushProperty name="width" value="0.05292" units="cm"/>
      <inkml:brushProperty name="height" value="0.05292" units="cm"/>
      <inkml:brushProperty name="color" value="#FF0000"/>
    </inkml:brush>
  </inkml:definitions>
  <inkml:trace contextRef="#ctx0" brushRef="#br0">19121 5574 0,'52'0'281,"37"0"-266,140 0 1,-17 0 0,-71 0-1,-71 0 1,-34 0 0,-19 0 46,18 0-46,-17 0-1,17 0 1,1 18 0,-1-18-1,0 0 1,36 0-1,-18 0 1,0 0 0,-18 0-1,53 0 1,-53 0 0,36 0-1,-18 0 1,-18 0-16,71 0 15,-71 0 1,1 0-16,16 0 16,54 0-1,-53 0-15,-35 0 16,70 0 0,-70 0-16,17 0 15,0 0 1,0 0-1,1 0 1,-19 0 0,19 0-1,-19 0 1,36 0 0,18 0-1,-1 0 1,-34 0-1,-1 0 1,0 0-16,89 0 16,-36 0-1,-18 0 1,-17 0 0,0 0-16,177 0 31,-107 0-16,-52 0 1,-1 0-16,-17 0 16,-35 0-1,35 0 1,17 0 0,54 0-1,-71 0 1,-18 0-16,0 0 15,53 0 1,-35 0 0,-18 0-1,18 0 1,0 0 0,-17 0-1,17 0 1,52 0-1,1 0 17,53 0-17,35 0 1,53 0 0,-71 0-1,89 0 1,-18 0-1,-53 0 1,18 0 0,-107 0-1,-34 0 1,-18 0-16,-36 0 31,1 0-15,0 0 15,-1 0-15,1 0-1,0 0 32,-1 0-16</inkml:trace>
  <inkml:trace contextRef="#ctx0" brushRef="#br0" timeOffset="3590.21">2240 6438 0,'-18'0'218,"71"0"-186,194-17-1,-176-1-31,-36 18 16,53 0-1,-17 0 1,-36 0-1,-17 0-15,17 0 32,36-18-17,-54 1 1,19 17-16,122 0 16,-87 0-1,-18 0-15,88 0 16,-88 0-1,0 0-15,70 0 16,-52 0-16,-54 0 16,72 0-1,-54 0 1,-17 0 15,-1 0 0,18 0 1,-17 0-17,35 0 1,-35 0 0,17 0-1,0 0 1,-17 0-1,-1 0 1,1 0 0,17 0-1,-17 0 1</inkml:trace>
  <inkml:trace contextRef="#ctx0" brushRef="#br0" timeOffset="9035.32">2452 5592 0,'-18'0'188,"36"0"-142,-1 0-30,1 0-16,35 0 31,-18 0 16,1 0-16,-1 0-15,0 0 0,-17 0-1,-1 0-15,1 0 32,0 0-17,17 0 1,18 17-16,70 1 15,-70-18 1,53 0-16,0 17 16,-88-17-1,17 0 17,-18 18-32,1-18 15,35 35 1,0-17-1,-35-18 1,52 18-16,-35-18 16,54 0-1,-54 0 1,0 0 0,0 0-1,18 0 16,36 0-15,-1 0 0,-18 0-1,1 0 1,-36 0-16,0 0 16,18 0-16,0 0 15,53 0 1,-35 0-1,-1 0 17,-52 0-17,-1 0-15,1 0 16,35 0 0,-18 0-1,18 0 1,0 0-1,88 0 1,18 0 0,53 0-1,-71 0 1,18 0 0,-71-36-1,18 36 1,-71 0-16,53 0 31,18-17-15,-53-1-1,0 18 17,-36 0-17,107 0 1,-36 0-1,-35 0 1,53 0 0,-36 0-1,1-18 1,-1 18 0,54-17-1,-1-1 1,36 18-1,-18 0 1,71-17 0,-53-19-1,-18 36 1,-18 0 0,36-17-1,-88 17 16,52 0-15,-17 0 0,0 0-1,-1 0 1,-69 0-16,17 0 16,-18 0-16,18 0 31,0 0-16,-18 0 1,-17 0 0</inkml:trace>
  <inkml:trace contextRef="#ctx0" brushRef="#br0" timeOffset="15744.09">4851 6491 0,'53'0'172,"35"0"-156,35 0-1,36 0 1,-36 0 0,54 0-1,-89 0 1,-35 0-1,0 0 1,0 0 0,-36 0-1,1 0-15,0 0 16,35 0 0,-18 0-1,18 0 16,35 0-15,0 0 0,18 0-1,-18 0 1,36 0 0,-36 0-1,-35 0 1,0 0-1,0 0 1,-36 0 0,19 0-1,34 0 1,-17 0 0,0 0-16,70 0 15,-17 0 1,18 0-1,-71 0-15,0 0 16,0 0 0,-18 0-16,35 0 15,89 0 17,17 0-17,-17 0 1,-35 0-1,17 0 1,-53 0 0,-53 0-1,1 0-15,16 0 16,1 0 0,-17 0-1,52 0 1,-18 0-1,36 0 1,-70 0 0,-19 0-16,18 0 15,1 0 1,-19 0 0,19 0-1,69 0 1,37 0-1,-107 0 17,124 0-17,-54 0 1,19 0 0,17 0-1,18 0 16,-53 0-15,-36 0 0,18 0-1,-17 0 1,17 0 0,18 0-1,-71 0-15,18 0 16,-18 0-16,18 0 15,53 0 1,-35 0 0,-1 0-16,36 0 15,-18 0-15,71 0 32,-88-18-32,-54 18 15,19 0 1,-19 0-1,18 0 1,1 0 0,-19-17-1,19 17 17,-1 0-1,-17 0-16</inkml:trace>
  <inkml:trace contextRef="#ctx0" brushRef="#br0" timeOffset="18224.7">12330 6491 0,'-18'0'171,"36"0"-155,17 0-16,194 0 31,-105 0-15,-19 0 0,37 0-1,16 0 1,19 0-1,-19 18 1,-105-18-16,0 0 16,53 0-1,-53 0 1,18 0-16,17 0 16,0 0-1,-17 0-15,17 17 16,-18-17-16,1 0 15,35 18 1,0-18 0,-1 18 15,-34-18-31,-1 0 16,89 17-1,-141-17-15,35 0 16,70 18-1,-105-18 1,52 0 0,36 0-1,53 0 1,-71 0 0,36 18-1,-89-18 1,141 17-1,-123-17 1,124 0 0,-107 0-1,124 0 17,-17 0-32,-72 0 15,19 0 1,-36 0 15,0 0-15,36 0-1,17 0 1,-18 0 0,1 0-1,17 0 1,-35 0-1,53 0 1,-142 0-16,18 0 16,-17 0-16,17-17 31,-17 17-15,0 0-1,17 0 1,18 0 15,-36 0-15</inkml:trace>
  <inkml:trace contextRef="#ctx0" brushRef="#br0" timeOffset="20464.12">18644 6456 0,'71'0'218,"17"0"-202,0 0 0,53 0-1,-52 0 1,34 0 0,-70 0-1,0 0 1,-18 0-1,53 0 1,-17 0 0,35 0-1,-89 0-15,54 0 16,52 0 0,-52 0-1,105 0 16,-123 0-15,71 0 0,-107 0-1,1 0 1,0 0 0,-1 17-1,1-17-15,0 0 0,17 0 31,-18 0-15,1 0 0,17 0 46,-17 0-46,0 0-16,17 0 15,0 0 1,0 0 0,1 0 15,17 0-15,-36 0-1,1 0-15,0 0 16,-1 0 31,1 0-32</inkml:trace>
  <inkml:trace contextRef="#ctx0" brushRef="#br0" timeOffset="23789.1">21890 6703 0,'-18'0'187,"36"0"-171,88 0-1,17 0 1,18 0 0,-53 0-1,36 0 1,-106-36 0,34 36-1,-34 0 1,17 0 15,18-17-15,0 17-16,-17 0 15,87 0 1,-35 0-16,0 0 16,-35 0-16,-17 0 15,16 0-15,54 0 16,18 0-1,-89 0-15,36 0 16,52 0 0,1 0-1,17 0 1,-88 0-16,0-18 16,70 18-1,-88 0 1,-17 0-1,0 0 1,34 0 0,-34-17-1,17 17 17,-17 0-17,0 0 1,17 0 281,-17 0-266,-1 0 172</inkml:trace>
  <inkml:trace contextRef="#ctx0" brushRef="#br0" timeOffset="39785.17">20320 10425 0,'35'0'219,"18"0"-204,88-18 1,-35 0 15,-53 18-31,-18 0 16,124-17-1,-106-19 1,106 36 0,-106-17-1,35 17 1,-18 0 0,-17 0-1,18 0 1,52 0-1,18 0 1,36 0 0,-18 0-1,17 0 1,-70 0 0,35 0-1,-35 0 1,70 0-1,-52 0 1,34 17 0,-34 1-1,-18-18 17,52 0-17,-34 0 1,-18 0-1,-53 0 1,-18 0-16,0 18 16,71-1-1,-88 1-15,17-18 16,71 0 0,-89 0-1,89 0 1,-70 0-1,-1 0-15,124 0 16,-107 18 0,125-18-1,-1 35 1,-17-35 0,-88 0-1,140 0 16,-87 0-15,-36 0 0,53 0-1,-18 0 1,1 0 0,-18 0-1,53 0 1,-54 0-1,54 0 1,-53 0 0,0 0 15,17 0-15,1 0-1,-36 0 1,18 0-1,-36 17 1,-17-17 0,18 0-1,-36 0 1,71 0 0,-88 0-1,34 0-15,54 0 31,-88 0-15,70 0 0,-70 0-1,52-35 1,-17 18 0,18-1-1,17 18 1,-70 0 578,-1 0-579,19 0 1,-1 0-1,-18 0 1,19 0 15,17 0-15,-36 0 0,1 0-1</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19:20.167"/>
    </inkml:context>
    <inkml:brush xml:id="br0">
      <inkml:brushProperty name="width" value="0.05292" units="cm"/>
      <inkml:brushProperty name="height" value="0.05292" units="cm"/>
      <inkml:brushProperty name="color" value="#FF0000"/>
    </inkml:brush>
  </inkml:definitions>
  <inkml:trace contextRef="#ctx0" brushRef="#br0">21361 6456 0,'35'53'172,"-17"-18"-141,-1 0 1,1-17-17,-18 0 95,35-1 46,18-34-141,106-54 1,35-52 0,-88 70-1,-53 35 1,-18 18 62,18-35-47,-36 35 1,1-18-17,17 18 1,54-35-1,-72 17 17</inkml:trace>
  <inkml:trace contextRef="#ctx0" brushRef="#br0" timeOffset="2266.02">21308 9207 0,'17'-17'171,"54"87"-155,-18 36 0,-53-70 15,18-19-15,-1-17 280,160-88-280,-36 0-16,17-18 16,548-159-1,-477 195 1,159-1 0,-317 54-1,-18-1 1,-18-17 15,18 17 0,-35 18 16,-1 0 63</inkml:trace>
  <inkml:trace contextRef="#ctx0" brushRef="#br0" timeOffset="38252.87">9807 5644 0,'18'0'203,"35"0"-187,0 0 15,-18 0-16,-17 0 17,35 0-17,-1 0 17,1 0-17,-17 0 1,17 0-1,-36 0 1,54 0 0,-36 0-1,0 0 1,1 0 0,-1 0 15,71 0 0,-71 0 0</inkml:trace>
  <inkml:trace contextRef="#ctx0" brushRef="#br0" timeOffset="39990.18">10425 5486 0,'52'35'187,"1"18"-171,-17-35 31,-36-1-32,17-17 63,1 18-62,-18-1-16,18-17 47,-18 53 265,-53-35-296,17 0 0,-34 17-1,17 0 1,35-17 46,-17-1-30,17 1 61,-17 0-61</inkml:trace>
  <inkml:trace contextRef="#ctx0" brushRef="#br0" timeOffset="41508.71">9895 7426 0,'18'0'156,"70"0"-140,0 0-1,1 0 1,-54 0-16,0 0 16,53 0-1,-52 0 1,-19 0-1,19 0 17,-1 0-17,-18 0 1,19-18 0,-19 18-1,1 0 173</inkml:trace>
  <inkml:trace contextRef="#ctx0" brushRef="#br0" timeOffset="43516.48">10389 7126 0,'18'18'172,"0"-1"-157,17 1 1,-18 17 0,19-17-1,-36 17 1,0-17-16,17-18 16,1 0 15,-18 17 31,18 1 173,17 17-220,-17 1 1,-1-36 0,-17 17 15,18 1 0,-18 0 313,-71 35-329,54-53 17,-1 0-17,0 0 1,-35 35 62,18-18-47,0 1-15,35 17 0,-18-17 15,-17 0-16,35-1 17,-18-17-17,1 18 17</inkml:trace>
  <inkml:trace contextRef="#ctx0" brushRef="#br0" timeOffset="45186.11">9825 8396 0,'35'0'172,"18"0"-156,0 0-1,0 0 1,-35-18-1,17 18 17,18 0-17,-36 0 1,19 0 0,-1 0-16,0 0 15,0 0 1,1 0 15,-1 0-15,18 0-1,-18 0 1,-17 0-16,-1 0 31,1 0-15,17 0-1,1 0 1,-19 0 0,1 0 15</inkml:trace>
  <inkml:trace contextRef="#ctx0" brushRef="#br0" timeOffset="47714.93">10425 8167 0,'17'17'203,"54"54"-172,-54-71-15,-17 18-1,18 17 17,0-17-17,-1 17 32,1-18-16,-18 1 407,-18 35-391,-17-35 15,35-1-31,-18 1 1,1-18-17,17 18 17,-18-1 30,0 1 110,-17-1-156,35 1-1,0 0 1,-35-1 62</inkml:trace>
  <inkml:trace contextRef="#ctx0" brushRef="#br0" timeOffset="53240.82">22278 6297 0,'-18'0'140,"54"0"-77,16 0-47,-16 0-1,-19 0 1,19-18-1,-1 1 32,-17-18-31,-1 35 0,1 0-1,-1-18 1,19 0 15,-1 18 0,18-17-15,-35 17 0,-1-18-1,19-17 1,-19 35-1,1-18 1,-1 18 0,1-18 31,17 1 15</inkml:trace>
  <inkml:trace contextRef="#ctx0" brushRef="#br0" timeOffset="55427.09">21325 6421 0,'-17'0'218,"17"17"-202,0 18 0,17-35-1,1 18 17</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31:58.143"/>
    </inkml:context>
    <inkml:brush xml:id="br0">
      <inkml:brushProperty name="width" value="0.05292" units="cm"/>
      <inkml:brushProperty name="height" value="0.05292" units="cm"/>
      <inkml:brushProperty name="color" value="#FF0000"/>
    </inkml:brush>
  </inkml:definitions>
  <inkml:trace contextRef="#ctx0" brushRef="#br0">24024 2522 0,'141'0'156,"-53"0"-140,212 0-1,-141-17 1,-106 17 0,18 0-16,-54 0 15,89 0 1,-18 0 0,36 0 15,140 0-16,-158 0 17,35 0-17,-53 0 1,-35 0 15,0 0-15,0 0-1,0 0 1,35 0 0,36 0-1,-54 0 1,89 0 0,-106 0-16,0 0 15,106 0 1,-18 0-1,17-18 1,-122 18-16,17 0 16,17 0-1,-34 0-15,34-18 16,18 18 15,-52 0-31,122 0 31,230-35-15,-229 18 0,-53 17-1,-88 0 79,-1 0-78,124 0-1,-52 0 1,-54 0 0,-18 0-1,1 0-15,0 0 16,17 0-1,-17 0 32</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19:40.697"/>
    </inkml:context>
    <inkml:brush xml:id="br0">
      <inkml:brushProperty name="width" value="0.05292" units="cm"/>
      <inkml:brushProperty name="height" value="0.05292" units="cm"/>
      <inkml:brushProperty name="color" value="#FF0000"/>
    </inkml:brush>
  </inkml:definitions>
  <inkml:trace contextRef="#ctx0" brushRef="#br0">15046 2117 0,'53'0'390,"0"0"-358,35 0-1,-70 0-16,70 0 1,-35 0 0,70 0-1,-105 0 1,17 0 0,-17 0-1,17 0 1,0 0-1,1 0 1,17 0 0,52 0-1,-52 0 1,35 0 0,-52 0-16,70 0 31,-18 0 0,-18 0-31,-34 0 16,-19 0-16,36 0 15,0-18 1,0 18-16,-18 0 16,18 0-1,-18 0 1,18 0-1,53 0 1,0 0 0,-18 0-1,-17 0 1,-18 0 0,17 0-1,-17 0 1,106 0-1,-124 0-15,0 0 16,107 0 0,-89 0-1,-1 0 17,-16 0-32,-19 0 15,107 0 1,-36 0-1,35 0 1,-105 0-16,0 0 16,35 0-1,-36 0 1,36 0 0,18 0 15,-18 0-16,-36 0 17,19 0-1,-19 0-15,19 0-1,-19 0 1,18 0-16,1 18 31,-19-18 157,1 0-157,0 17-16,17-17 1</inkml:trace>
  <inkml:trace contextRef="#ctx0" brushRef="#br0" timeOffset="3164.85">8043 8343 0,'71'0'156,"105"0"-140,71 0 0,-123 0 15,-71 0-31,17 0 0,18 0 15,1 0 17,-1 0-17,-35 0 1,0 0-16,-36 0 47,142 0-32,-71 0 1,-17 0 0,-1 0-16,-34 0 15,34 0 1,-35 0 0,71 0-1,0-17 1,0 17-1,0 0 1,-18 0 0,-18 0-1,36 0 1,-70 0 0,-19 0-1,18 0-15</inkml:trace>
  <inkml:trace contextRef="#ctx0" brushRef="#br0" timeOffset="7166.6">12965 13141 0,'17'0'219,"248"0"-204,-36 0 1,-70 0 0,-71 0-1,71 18 1,-53-18 0,-53 0-1,52 17 1,19-17 15,-36 0-15,0 0-1,18 0 1,0 0 0,-53 0-1,53 0 16,17 53 1,-17-53-17,-35 0 1,-1 0 0,-17 0-1,53 0 1,-71 0-16,0 0 15,71 18 1,-71-18-16,54 0 16,17 0-1,-71 0-15,35 0 16,-17 0 0,-35 0-1,0 0 1,17 0-1,18 0-15,0 0 16,0 0-16,-1 0 16,-16 0-16,34 0 47,-17 0-32,0 0-15,35 0 16,36 0-1,-71 0 1,-18 0 0,-17 0 31,105 0-32,-35 0 1,-17 0-1,-53 0 17,-1-18-17</inkml:trace>
  <inkml:trace contextRef="#ctx0" brushRef="#br0" timeOffset="50212.99">15099 2240 0,'-18'0'203,"36"0"-156,0 0-16,17 0-15,-18 0-16,1 0 16,0 0 15,-1 0-15,1 0-16,0 0 31,-1 0 0,36 0 47,-18 0-31,1 0-31,-19 0-16,1 0 15,17 0 17,-17 0-17,17 0 1,18 0-1,-18 0 1,1 0 0,-1 0-1,0 0 1,-17 0 0,0 0-1,-1 0-15,1 0 16,-1 0-1,1 0 17,35 0-17,-35 0 32,-1 0-31,1 0-1,17 18 1,-17-18 0,17 0-1,18 17 1,-18-17 15,-17 0-15,0 0-1,-1 0 1,1 0-16,-1 0 16,1 0-1,0 0 1,52 0 0,-34 36-16,-19-36 15,36 0 1,-18 0 15,-17 0-15,35 0-1,-18 0 1,-17 0 0,17 0-1,18 0 1,-35 0 15,35 0-15,-36 0-1,19 0 1,-1 0 0,0 0-1,-17 0 32,-1 0-31,54 0-1,-36 0 17,-17 0 14,0 0-30,-1 0 0,18 0-1,1 0 17,-19 0-17,19 0 1,-1 0-1,0 0-15,0 0 32,1 0-17,-19 0 1,19 0 0,17 0-1,-1 0 1,-16 0-16,-19 0 15,89 0 1,-70 0 0,16 0-1,19 0 17,-18 0-17,53 0 1,-36 17-1,1-17 1,-1 0 0,-34 0-16,17 0 31,-36 0-15,71 0 15,1 0-16,-72 0-15,19 0 16,-19 0 0,-17 18-16,18-18 15,-1 0 142</inkml:trace>
  <inkml:trace contextRef="#ctx0" brushRef="#br0" timeOffset="53036.51">8132 8467 0,'52'-18'141,"37"0"-125,105-17-1,-177 35 1,19-18-1,16 18 1,-34 0-16,0 0 16,17 0 15,18 0-15,-18 0-1,-17 0 1,17 0-1,36 0 1,-36 0 0,36 0-1,-1 0 1,-35 0 0,18-17-16,35-18 15,-35 35-15,-17 0 16,34 0 15,-52 0-31,70 0 31,-53 0-31,18 0 16,-17 0 15,16 0 0,37 0-15,-54 0 15,0 0-15,0 0-16,54 17 31,-1-17-15,-35 18-1,-36-18 1,19 17-16,-1-17 16,36 18-1,-19-18 1,-34 0 0,17 18-1,-17-18 16,0 0 32,-1 0-16,1 0-32</inkml:trace>
  <inkml:trace contextRef="#ctx0" brushRef="#br0" timeOffset="56145.9">12929 13300 0,'18'0'94,"17"0"-78,71-18-1,0-17 1,-36 35-1,89-35 1,-124 35 0,71-18-1,-35 18 1,-36 0 0,0 0-1,36 0 16,-18 0-15,-18 0 0,0 0-1,18 0 1,-17 0 0,34 0-1,1 0 1,-1 0-1,-52 0-15,0 0 16,52 0 0,-52 0-1,52 0 1,-52 0 0,35 0 15,-18 0-31,71 0 15,-53 0 1,-18 0 0,-17 0 15,123 0 0,-106 0-15,36 0-1,-36 0 1,0 0-16,-17 0 16,0 0-16,-1 0 15,54 0 1,-36 18-16,-17-18 16,88 0-1,-89 0-15,36 17 16,88-17-1,-70 0 1,70 0 0,-53 0-1,-35 0 17,18 18-17,-36 17 16,18-35-15,-18 0 0,0 0-16,18 0 31,-18 0-15,-17 0-16,35 18 31,35-18-16,-70 0 1,35 0 0,-36 0-1,19 0 1,-1 0 0,0 0-1,1 0 1,34 0-1,18 0 1,-17 0 0,-54 0-1,19 0 17,-19 0-1,1 0-16,0 0 1,52 0 0,-52 0 15,0 0-15,17 0 93,0 0-78,-17 0-15</inkml:trace>
  <inkml:trace contextRef="#ctx0" brushRef="#br0" timeOffset="59379.03">15046 13159 0,'18'0'16,"17"0"15,-17 0 32,-1 0-48,1 0-15,-1 0 16,107 0-1,-89 0 1,18 0 0,-35 0-1,17 0 1,-17 0-16,17 0 62,18 0-30,-36 0-17,19 0 1,-19 0 0,1 0 30,0 0-30,35 0 0,-18 0 15,-17 0-15,-1 0-1,54 0 1,-18 17-1,-18-17 1,0 0 0,-17 0-1,-1 0-15,1 0 16,0 0 0,-1 0-1,1 0 1,0 0-1,17 0 17,-17 0-17,-1 0 1,1 0 0,35 0-1,-18 0 1,-17 0-1,17 0 1,0 0 0,-17 0-1,0 0 1,17 0-16,-18 0 16,54 18-1,-36-18 1,1 0-1,-19 0 1,36 0 0,-18 0 15,-17 0-15,17 0-1,1 0 16,-19 0-15,18 0 0,-17 0-16,17 0 31,-17 0 0,35 0-15,0 0-16,0 0 15,53 0 1,-89 0 15</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1:07.124"/>
    </inkml:context>
    <inkml:brush xml:id="br0">
      <inkml:brushProperty name="width" value="0.05292" units="cm"/>
      <inkml:brushProperty name="height" value="0.05292" units="cm"/>
      <inkml:brushProperty name="color" value="#FF0000"/>
    </inkml:brush>
  </inkml:definitions>
  <inkml:trace contextRef="#ctx0" brushRef="#br0">17851 10689 0,'17'0'140,"89"18"-124,53-1 0,-53 1-1,-1-18-15,-52 0 31,36 0-15,-37 0 15,54 0-15,-35 0 0,-18 0-1,-18 0 16,36 0-15,-36 0 0,71 0-1,-36 0 1,1 0 0,-1 0-1,-17 0 16,-35 0-31,35 0 16,35 0 15,106 0-15,-123 0 15,140-18-15,-140-17 15,-54 35-31,89-17 31,-88 17-31,0 0 32,35 0-17,-18-18-15,71 18 16,123-18-1,-88 1 1,-70-1 0,-54 18-16,19 0 15,34 0 1,-52 0 0,17 0-1,0 0 1,-17 0-1,17 0-15,-17 0 32,17 0 15</inkml:trace>
  <inkml:trace contextRef="#ctx0" brushRef="#br0" timeOffset="21283.56">8255 15222 0,'106'0'235,"17"0"-220,54 36 1,-71-36 15,-71 0-15,0 0 0,18 0-1,-18 0 1,-17 0-1,35 0 1,0 0 0,0 0-1,-36 0 1,19 0 0,-19 0 15,18 0-16,-17 0 1,17 0 0,36 0 15,0 0-15,-36 0 15,0 0-16,0 17 17,54-17-1,-72 18-15,1-18-1,35 0 1,0 0-1,-18 0 1,-17 0 0,-1 0-1,36 0 1,-18 0 0,1 18-1,-19-18 1,1 0-1,17 0 17,-17 0-1,35 0 0,-36 0-15,1 0-1,0 0 17,-1 0-17,1 0 17,0 0 14,-1 0-30,19 0 0,-19 0 15,1 0-15</inkml:trace>
  <inkml:trace contextRef="#ctx0" brushRef="#br0" timeOffset="206947.69">14129 776 0,'35'0'235,"0"0"-204,18 0-15,0 0 15,-35 0 141,-18 18-157,0-1 1,35 19 0,-35-19-1,0 1 1,0 17 15,0-17 47,0-1-31,-35 54 0,-1-36 16,19-35-17,-1 0-14,1 18-17,-1 17 1,0-35 0,1 0-16,-19 18 31,19-18 16,-19 18 62,72-18 204,-19 0-298,19 0 1,-19 0-1,36 0 1,-35 0 0,17-18-1,-17 18 1,35 0 0,-18 0-1,-17 0 1,17-18-1,-17 18 1,-1 0 15,1 0 16,-1 0-31,1 0 31,17 0-32,-17 0 32</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1:47.791"/>
    </inkml:context>
    <inkml:brush xml:id="br0">
      <inkml:brushProperty name="width" value="0.05292" units="cm"/>
      <inkml:brushProperty name="height" value="0.05292" units="cm"/>
      <inkml:brushProperty name="color" value="#FF0000"/>
    </inkml:brush>
  </inkml:definitions>
  <inkml:trace contextRef="#ctx0" brushRef="#br0">5980 2152 0,'88'0'218,"35"0"-202,54-18 0,-19 1-1,-122 17 1,34 0-1,-52 0 17,-1 0-1,1 0-31,0 0 16,70 0-1,-53 0-15,18 0 16,53 0-1,-53 0-15,0 0 16,17 0 0,-52 0-16,88-18 15,-89 18 1,1 0 0,17 0-1,1 0 1,70 0-1,-36 0-15,-52 0 16,52 0 0,-52 0 15,52 0-31,-34 0 16,34 0-1,-17 0 16,35 0-15,-35 0 0,0 18-1,0-18 1,18 35 0,-1-35-1,-34 0 1,-19 18-1,54-18 1,-18 0 15,0 0-15,-36 0 15,18 17-15,-17-17-16,0 0 15,52 0 1,-17 18 0,18-18-1,-36 17 1,18 1 15,-18-18-15,1 0-1,-19 0 1,1 18 0,52-18-1,-17 17 1,18 1 0,-1-18-1,-17 0 1,36 0-1,-72 0 1,1 0-16,17 0 31,0 0-31,54 0 16,-54 0 0</inkml:trace>
  <inkml:trace contextRef="#ctx0" brushRef="#br0" timeOffset="104347.43">4075 2240 0,'35'0'234,"0"0"-218,71-18 15,-88 18-15,-1 0-1,19 0 1,-1 0-1,35 0 1,19 0 0,-54 0-1,0 0 1,36-17 0,-54 17-1,1 0 1,17 0 15,-17 0-15,17 0 15,-17 0-15,17 0-1,18 0 1,0 0-16,-35 0 15,70 0 1,-71 0 0,36 0-1,-35 0 1,0 0 15,52 0-15,-17 0-1,-18 0-15,1 0 32,-1 0-1,-18 0-15,1 0-1,0 0-15,52 0 47,1 0-16,-18 0-31,-18 0 16,-17-18 0,-1 18 15,1 0 94,17 0-110,53 0 1,-70 0 0,0-17-1,17 17 63,-17 0-62,17-18-16,-17 18 47,-1 0-31</inkml:trace>
  <inkml:trace contextRef="#ctx0" brushRef="#br0" timeOffset="201761.27">6544 4357 0,'-18'0'188,"18"53"-141,0-18-32,0-17 1,0-1 31,0 1-32,0 0 32,0-1-31,0 1 0,0 52-1,0-52 1,0 0-1,0-1 17,0 1-1,0 0 16,0-1-32,0 1 1,-35 17 0,35-17-1,0 17 17,0-17-17,0-1 235,18-17-203,-1 0-31,1 0-1,17 0 1,-17 0 46,0 0-46,34 0 15,1 0-15,-35 0 0,0 0-1,17 0 1,-17 0-1,-1 0 1,1 0 93,0 0-93</inkml:trace>
  <inkml:trace contextRef="#ctx0" brushRef="#br0" timeOffset="203129.77">6756 4674 0,'0'18'172,"0"52"-156,0 19-1,0-72 1,0 1-1,0 0 32,0 17-31,-18-17 0,18 17-1,0 0 16,0-17-15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3:25:50.056"/>
    </inkml:context>
    <inkml:brush xml:id="br0">
      <inkml:brushProperty name="width" value="0.05292" units="cm"/>
      <inkml:brushProperty name="height" value="0.05292" units="cm"/>
      <inkml:brushProperty name="color" value="#FF0000"/>
    </inkml:brush>
  </inkml:definitions>
  <inkml:trace contextRef="#ctx0" brushRef="#br0">19967 8925 0,'0'18'219,"35"35"-204,-17-18 1,0 18-16,-1 0 16,36 0-1,-53-36 17,0 1-1,0 17-16,18-35-15,-18 53 94,18 0-63,-1-53 204,54-70-220,-18 17-15,229-177 32,-53 142-17,71 18 1,18-71 0,52 70-1,-35-17 1,53 17-1,-141 18 1,-194 53 0,-35-17-1</inkml:trace>
  <inkml:trace contextRef="#ctx0" brushRef="#br0" timeOffset="8046.07">23213 11183 0,'0'-18'250,"17"18"-171,-17 36-64,36 34 1,-19-70-1,-17 36 48,36-1-47,-36 35-1,17-70 1,1 0 453,17-35-454,53-18-15,18-70 0,35 17 31,247-176-15,-194 176 0,0-35-1,-158 141 1,52-53 0,-70 35 499,-1-17-484,18 35-15,1 0 47,-19-18-48,-17 1 32</inkml:trace>
  <inkml:trace contextRef="#ctx0" brushRef="#br0" timeOffset="24669.84">23072 13970 0,'17'0'219,"36"53"-203,-18 0-1,18-18 1,-35 0 0,0-17-1,-1 0 126,-17 17-126,18-17-15,0-1 32,35-34 233,-36-36-249,124-88 0,-88 35-1,18 35 16,35-52-15,-36 70-16,18-18 16,18 1-1,-35 34 1,-1 19 0,-34-19-1,-19 36 48,1-35 30,17 18-77,53-72 0,-35 36 15,0 18-31,0 18 16,88-72-1,-106 54-15,-17 35 16,53-35-1,-54-18 17</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4:09:22.067"/>
    </inkml:context>
    <inkml:brush xml:id="br0">
      <inkml:brushProperty name="width" value="0.05292" units="cm"/>
      <inkml:brushProperty name="height" value="0.05292" units="cm"/>
      <inkml:brushProperty name="color" value="#FF0000"/>
    </inkml:brush>
  </inkml:definitions>
  <inkml:trace contextRef="#ctx0" brushRef="#br0">1552 5203 0,'35'0'234,"1"0"-187,-19 0-31,36-17 15,-17 17 0,-19 0-31,36 0 31,18 0-15,-36 0 0,0 0-1,-17 0 1,17 0 15,0-18-15,-17 18 15,35 0 0,-18 0 0,1 0 1,52-17-1,-53 17-15,18 0 15,0 0-16,0 0 1,-18 0-16,18 0 0,35 0 31,0 0-15,-35 0 0,88 0-1,-88 0 1,36 0-1,16 0 1,-34 0 0,-18 0-1,-18 0 1,-17 0 0,17 0-1,-17 0 1,-1 0 15,1 0-31,52 0 31,36 0 1,-53 0-17,35 0 1,1 0-1,34 0 1,-17 17 0,-18 1-1,-17-1 1,-1-17 0,36 0-1,-53 0 1,0 0-16,35 0 47,18 0-16,-71 0-31,71 0 31,70 0 0,-123 0-15,-35 0 0,53 0-1,-19 0 1,37 36 0,-54-36-1,0 0 1,-17 0-16,-1 0 0,1 0 31,123 0 0,-105 0-31,122 0 32,54-18-1,-159 18-31,88 0 31,-18 0 0,-87 0-15,-19 0-16,19 0 16,-19 0-16,1 0 0,0 0 15,34 0 1,-16 0 15,70 0-15,-18-18-1,18 18 1,-36 0 0,1 0-1,35 0 1,-18 0-1,-53 0-15,18 0 16,35-17 0,-53 17-1,-17 0-15,17 0 16,1 0-16,52 0 16,-18 0-1,-34 0-15,17 0 16,-18 0-16,0 0 15,106 0 17,-106 0-32,18 0 15,124-18 1,-107 18-16,1 0 16,70 0-1,-88 0-15,-18 0 0,0 0 16,18-17-1,89 17 1,-90 0 0,1 0-1,53 0 1,-71 0 0,54 0-1,-36 0 16,-1 0-31,54 0 32,-17 0-32,193 0 31,194 0 0,-388 0-31,141-18 31,-158-17-15,-36 35-16,1 0 16,-19 0-1,1 0 1,17 0 0,-17 0-16,35 0 31,17 0 0,-52 0-31,88 0 31,17 0 1,-88 0-32,124 0 31,71 0 0,-178 0-31,-16 0 0,122 0 31,-105 0-15,0 0 0,-17 0-1,52 0 16,53 0 1,35 0-1,-123 0-15,0 0-16,0 0 15,0 0-15,18 0 16,-19 0-16,-34 0 15,35 0 1,-35 0-16,35 0 31,-36 0-15,18 0 0,-17 0-16,106 0 15,-54 0 16,36 0-15,-71 0 0,53 0-1,-35 0 1,53 0 0,-18 0-1,-52 0 1,-1 0-1,18 0 1,0 0 0,106 0-1,-1 0 1,19 0 0,-107 0 15,71-18-16,36 18 17,52 0-1,-70 0 0,-89-18-15,-52 18-16,35 0 15,0 0-15,-36 0 16,36 0 0,-35 0-16,0 0 15,17 0 17,-17 0-32,-1 0 31,54 0-31,-1 0 15,-34 0 1,-1 0 15,106 0 1,-106 0-32,106 0 31,-70 0 0,-36 0-31,53 0 31,1 0-31,-37 0 16,72 0 0,-89 0-1,1 0-15,-1 0 16,0 0-1,18 0 1,-18 0 0,1 0-16,16 0 15,-16 0 17,-19 0-32,36 0 31,0 0-16,0 0-15,18 18 16,-1-18-16,-17 0 16,106 0-1,-106 0-15,0 0 16,-18 0 0,36 0-1,-19 0 1,-16 0-1,70 0 1,35 0 0,-18 0-1,-35 0 1,-70 0 0,0 0-16,-1 0 15,1 0 1,52 0-1,36 0 1,-70 0-16,-1 0 16,18 0-1,-18 0-15,-17 0 32,-1 0-17,19 0 1,-19 0-16,19 0 31,-1 0-15,-18 0-1,1 0 48,0 0-48,-1 0 32,1 0-31,53 0 0,-54 0 15,1 0-31,-1 0 31,1 0-15,0 0-16,35 0 15,-36 0 1,1 0 0,17 0-16,-17 0 31,0 0-31,-1 0 15</inkml:trace>
  <inkml:trace contextRef="#ctx0" brushRef="#br0" timeOffset="23680.19">20779 10777 0,'17'0'172,"36"0"-109,-35 0-32,-1 0-31,1 0 31,17 0-31,89 0 16,-71 0-16,-18 0 31,53 0-15,-53 0 15,54-17-15,69 17 15,-34-18-16,-54 18 1,-17 0 0,0 0-1,0 0 17,-35 0-32,35 0 15,123 0 1,1 0-1,-1 0 1,-88 0 0,-53 0-1,-17 0 1,-18-18 203</inkml:trace>
  <inkml:trace contextRef="#ctx0" brushRef="#br0" timeOffset="30046.35">17498 9419 0,'17'0'344,"-17"35"-313,36 18 0,-1-35-15,-17 0-1,17 35 17,-17-36 14,-1 1 95,-17-1-125,35 1 15,-17 17-15,-18-17 30,53 17 204,35 1-234,-70 16 0,17-16-1,-35-72 329,0 1-328,18 18-1,-1-1 1,-17-35 31,0 0-16,18 53-31,0-35 63,-18 17-32,0-17 0,17 35-15,1-53 31,-18 18-1,0-1-14,18 19 46,-18 87 187,-36 19-233,19-37-17,-1-34 1,0 0 15,1 35-15,17-36-1,-18 1 1,0 0 93,1-1-62,-18 18-15,17 1 14,18-19-30,0 1-16,0 0 16,-18 35-1,18-18 1,-17-35 0,17 18 15,-18 34-16,18-34 1,0 0 15,-53 17-15,53-17 0,-18 17 15,18-17-16,0 17 32</inkml:trace>
  <inkml:trace contextRef="#ctx0" brushRef="#br0" timeOffset="33220.75">12965 10054 0,'-18'53'266,"0"0"-250,18-18-16,-17-35 31,-19 53-16,19-18 17,17 1-1,-36 17-15,19-53-1,17 35 1,-35 0-1,17-35 17,18 35-17,-18-17 1,1 0 0,-1 17 46,-35 18-31,35-35-15</inkml:trace>
  <inkml:trace contextRef="#ctx0" brushRef="#br0" timeOffset="35327.57">12577 10178 0,'35'17'187,"0"1"-171,-17 17 0,35 18-1,-36-35 17,1-1-1,0-17 0,-18 36 32,17-19-48,1 19 48,-1-19-48,1-17 1,17 18 0,-17 17 15,0-17-16,-1-1 17,19 19-17,-1-19-15,-18 19 32,1-19-17,-18 1-15,18 0 63</inkml:trace>
  <inkml:trace contextRef="#ctx0" brushRef="#br0" timeOffset="37281.71">12577 10724 0,'-18'-17'31,"18"-1"251,18 1-251,-1 17 0,36 0 16,-35-36 16,-1 19 15,1 17-47</inkml:trace>
  <inkml:trace contextRef="#ctx0" brushRef="#br0" timeOffset="74842.23">22472 10513 0,'35'0'110,"0"35"-16,18 0-79,-35-17-15,-18 0 16,53 17-1,-35-35 1,-1 18 62,1-18 0,0 17-15,-1 1-1,1-1 1,-1 19 15,19-36-62,-36 17 296,-18 19-296,0-19-16,-17-17 15,18 18 17,-1 17-1,0-35 0,-17 18-15,17-1-1,-17 1 95,35 0-95,-53-1 157,53 1-156,-18 0-1,1-1 17,-1-17 30,1 18-46</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18:22.241"/>
    </inkml:context>
    <inkml:brush xml:id="br0">
      <inkml:brushProperty name="width" value="0.05292" units="cm"/>
      <inkml:brushProperty name="height" value="0.05292" units="cm"/>
      <inkml:brushProperty name="color" value="#FF0000"/>
    </inkml:brush>
  </inkml:definitions>
  <inkml:trace contextRef="#ctx0" brushRef="#br0">25682 3933 0,'0'-17'281,"0"34"-250,-17-17 16,17 18 0,-18 0 31,18 52-46,0-52 30,0 0-46,0-1-1,0 1 1,0-1 0,0 19 62,0-19-63,0 19 17,0-19-1,18-17-16,-18 18 1,17 17 93,1-35-93,-1 0-16,19 0 31,-1 18-15,-17-18 0,-1 0-1,1 0 1,0 0-1,-1 0 126,19 0-125,-19-35 15,1 17-15,-18 0-1,17-17 1,-17 17-16,0 1 15,0-1 1,0 0-16,0 1 16,0-1-16,0-17 31,18 17-15,17 1 109,-35-1-79,-17 18-30,-1-18 0,0-17-1,1 17 17,-18 1-1,17-1 16,0 18 31,1 0-47,-36 0 16,35 0-16,-35 0-15,18 0-1,35 35 32,-18-35-31</inkml:trace>
  <inkml:trace contextRef="#ctx0" brushRef="#br0" timeOffset="2138.6">26352 4145 0,'18'0'172,"0"0"-156,35 0-1,-36 0 32,36 0-16,-35 0-31,0 0 16,17 0 15,18 0-15,-36 0 0,19 0-1,-1 0 16,0 0-15,-17-35 0,17 35-1,0 0 1,-17 0 0,0 0-1,-1 0 1,1 0-1,17 0 95,-17-18-95</inkml:trace>
  <inkml:trace contextRef="#ctx0" brushRef="#br0" timeOffset="4375.22">26776 3933 0,'17'-17'172,"19"17"-140,-1 53-17,-17-36 16,-1 1-15,1-18 0,0 18-1,-1-1 63,1 1-62,-1-18 15,1 53-15,0-53 0,-18 17 234,0 1-235,-88 53 1,17-54-1,18 36 17,35-35-17,-34 17 1,34-35 0,-17 35-1,17-35 16,0 0-15,1 18 0</inkml:trace>
  <inkml:trace contextRef="#ctx0" brushRef="#br0" timeOffset="6891.5">27658 3916 0,'-18'-18'31,"-52"18"-15,52 0-1,0 0 1,-17 0 109,17 0-94,18 35-15,-53 1 15,53-19-15,-17-17-1,-18 18 1,35 0-1,0 17 1,0-17 0,0-1 31,0 1-32,0-1 1,0 19-1,0-19-15,0 1 32,17 0-1,1-1 63,-1 1-79,1-18 1,17 0 0,-17 0-16,17 0 31,18 0-16,-35 0 64,17 0-48,-17 0-31,-1-18 47,1 1-32,0-1 17,-18 0-1,17-35-16,-17 36 95,0-1-95,0-17 17,0 17-1,0 1 0,0-19-15,-17 36 31,-1-53-32</inkml:trace>
  <inkml:trace contextRef="#ctx0" brushRef="#br0" timeOffset="8525.39">28469 3986 0,'0'-17'172,"18"17"-156,35 0-16,17 0 16,1-18 15,-36 18-16,-17 0 48,-1 0-47,19 0 15,-19 0 16</inkml:trace>
  <inkml:trace contextRef="#ctx0" brushRef="#br0" timeOffset="10465.67">28504 4110 0,'-17'0'187,"105"0"-124,-53 0-48,1 0 1,-19 0 0,1 0 15,-1 0 0,1-18-15,17 18-1,-17 0 1,0 0 187,-1 0-187,19 0 31,-19 0-32</inkml:trace>
  <inkml:trace contextRef="#ctx0" brushRef="#br0" timeOffset="12876">25859 5027 0,'-18'0'157,"0"35"-142,1 1-15,-1-19 16,18 1-1,0 0-15,0-1 16,-18 18 0,18-17 31,0 0-16,0 35-16,0-36 17,36 1-17,-19 17 1,19-35 46,-19 18-46,1-18 15,0 0-15,-1 0 0,18 0-1,1 0 1,-1 0 15,-17 0-15,-1 0 15,1 0-15,0-18 15,-18-17-16,0 17 1,0-52 0,0 52-1,0-17 1,0-18 0,0 18-1,-18 17 1,0 0-1,18 1 1,-17-19 0,-1 19 93,0-1-93,1 18 31,-19 0-32,19 0 16,-71 35-15,105-35 234,36 0-234</inkml:trace>
  <inkml:trace contextRef="#ctx0" brushRef="#br0" timeOffset="14485.6">26441 5151 0,'70'-18'110,"107"-17"-79,-89-1-31,-71 36 15,19 0-15,-19 0 16,72-17 0,-54-1-1,-18 18 17,19-35-17,-1 35-15,-17 0 16,17 0-1,0 0 1,36-18 0,-54 18-16,1 0 15,0 0 1,17 0 0,-35-17-1,-53 17 157,-35 0-172</inkml:trace>
  <inkml:trace contextRef="#ctx0" brushRef="#br0" timeOffset="15507.45">26987 4868 0,'36'0'93,"-19"0"-93,89 36 16,-70-36 0,-1 35-16,35-17 46,-34 17-30,17-35 0,-53 17 15,17-17 0,1 18 110,-89 53-110,54-54-31,-19 36 16,-17-18-1,36-17-15,-18-18 16,17 35 15,53-35 157,-17 0-188</inkml:trace>
  <inkml:trace contextRef="#ctx0" brushRef="#br0" timeOffset="16747.12">27746 4939 0,'0'35'125,"0"0"-109,35 54-1,-35-54 1,0-17 15,0-1 157,0 71-173</inkml:trace>
  <inkml:trace contextRef="#ctx0" brushRef="#br0" timeOffset="17753.56">28522 4974 0,'71'0'109,"-1"0"-93,-17 0-16,0 0 16,53 0-1,-71-17 1,-70 34 140</inkml:trace>
  <inkml:trace contextRef="#ctx0" brushRef="#br0" timeOffset="18523.75">28540 5186 0,'88'0'94,"0"0"-78,0 0-1,-70 0 1</inkml:trace>
  <inkml:trace contextRef="#ctx0" brushRef="#br0" timeOffset="19906.03">26000 5997 0,'0'35'188,"0"-17"-172,0 88-1,0-35 1,0 17-1,17 35 1,-17-35 0,18-52-1,-18-19 1,0 1-16</inkml:trace>
  <inkml:trace contextRef="#ctx0" brushRef="#br0" timeOffset="21180.03">26458 6244 0,'106'0'188,"53"0"-172,-106 0-1,53 0 1,-89 0-16,19 0 15,-1 0 1,-18 0-16,1 0 16,17 0-1,54-17 1,-54 17 0,53-18-1,-53 0 1,18 18-1</inkml:trace>
  <inkml:trace contextRef="#ctx0" brushRef="#br0" timeOffset="22625.1">27164 6085 0,'53'0'125,"-18"18"-110,-17 0 1,17-1 0,-17-17-1,-18 18 1,35 0 15,-17-18 0,-18 17-15,17 19 93,-17 16 157,-53-34-250,0 35-1,0-18 1,36-17-1,-1 0 48,1-1-47</inkml:trace>
  <inkml:trace contextRef="#ctx0" brushRef="#br0" timeOffset="25950.76">27746 5891 0,'0'36'188,"-18"17"-173,1-53 17,17 52-17,-18-34 17,18 0 14,0 17 1,0-17-31,0 17 0,0 18 62,0-35-63,0 17 1,0-18 15,18 19 47,-18-19-46,17 1-17,1-18 1,0 18-1,-1-1 48,36-17-32,-35 0 16,-1 0-31,1 0-1,17 0 1,-17 0 109,0 0-109,-18-35-1,0 0 1,0 17 15,0 0-15,0 1-1,0-18 48,0 17-48,0-17 32,-18 17-31,18 0 15,0 1 16,0-19-31,0 19-1,0-19 1,-18 36 0,1-17-1,17-1 1,0 1-1,0-1-15,-18 0 47,0 18 203,1 0-218,-1 0 139,-17 0-30</inkml:trace>
  <inkml:trace contextRef="#ctx0" brushRef="#br0" timeOffset="27633.58">27728 4780 0,'0'18'156,"0"-1"-141,0 19 1,0 34 0,0-17-1,0-18 1,0-17 0,0 0-16,0-1 0,0 36 31,0-35 47</inkml:trace>
  <inkml:trace contextRef="#ctx0" brushRef="#br0" timeOffset="29443.35">28698 6085 0,'18'0'172,"0"0"-141,17 0-15,18 0 0,-35 0 15,-1 0 78,1 0-93,17 0-1,0 0 1,-17 0 0,0 0-1</inkml:trace>
  <inkml:trace contextRef="#ctx0" brushRef="#br0" timeOffset="30374.96">28716 6279 0,'0'18'125,"141"-18"-109,-106-18-16,89 1 31,-89 17-15</inkml:trace>
  <inkml:trace contextRef="#ctx0" brushRef="#br0" timeOffset="31892.88">26070 7267 0,'0'18'172,"0"88"-156,0-71-1,0 53 1,0-35 0,18 53-1,-18-71 1,53 71-1,-53-71 1,0-17 0,0 0-16,0-1 15,0 1 17,0-1-17,0 1 16,17 0 141,19-36-172</inkml:trace>
  <inkml:trace contextRef="#ctx0" brushRef="#br0" timeOffset="33807.33">26547 7567 0,'17'0'125,"54"0"-110,35-35 17,-1 35-17,-34-18 1,17 18 0,18-17-1,-88 17 16,35 0-15,-18 0 0,0 0 62,-17 0-63,-1 0 95,54 0-95,-18 0 79,-36-18-78,1 18-1,-36 0 189,1 0-204</inkml:trace>
  <inkml:trace contextRef="#ctx0" brushRef="#br0" timeOffset="35328.44">27217 7391 0,'17'0'109,"89"17"-77,-88 19-17,17-19 1,-17 1 15,-1 0 0,1-1 1,0 1-1,-1-1 94,1-17-47,-18 18 125,0 0-187,0-1-16,-35 36 31,17-17-15,0-19-1,1 1 1,-1-1 0,1-17-1,-19 18-15,36 17 16,-17 1-16,-1-36 15,0 35 1</inkml:trace>
  <inkml:trace contextRef="#ctx0" brushRef="#br0" timeOffset="36538.08">27799 7232 0,'0'53'125,"18"35"-110,-1-17 17,-17-36-17,0-17-15,0-1 16,18 36-1,-18-35 1,0 17 47,0-17-32</inkml:trace>
  <inkml:trace contextRef="#ctx0" brushRef="#br0" timeOffset="38437.04">28769 7391 0,'35'0'281,"1"0"-265,-1 0 124</inkml:trace>
  <inkml:trace contextRef="#ctx0" brushRef="#br0" timeOffset="39757.04">28769 7532 0,'18'0'219,"-1"0"-204,1 0 126,52 0-125,-52 0-1,0 0 79,-1 0-78</inkml:trace>
  <inkml:trace contextRef="#ctx0" brushRef="#br0" timeOffset="43730.18">28892 7408 0,'18'0'437,"88"0"-421,-53 0 0,-35 0 77,-1 0-14,1 0-48</inkml:trace>
  <inkml:trace contextRef="#ctx0" brushRef="#br0" timeOffset="45413.8">28928 7567 0,'17'0'203,"19"0"-188,-19 0 32,1 0-16,0 0 16,-1 0-31,1 0 46,0 0-46,-1 0 140,1 0-140,17 0 93</inkml:trace>
  <inkml:trace contextRef="#ctx0" brushRef="#br0" timeOffset="52890.97">29439 3757 0,'0'-18'157,"0"54"-95,-17-19-31,-1 19 16,18-19-16,-18 36 16,18-18 47,0 1-63,0-1 1,0-17-1,0-1-16,0 1 32,18 0-15,0-1-17,-18 1 1,17-1 31,1-17-32,0 18 1,-1-18 0,1 0-16,-1 18 15,19-18 16,-19 0-15,19 0 47,-19 0-48,1 0 1,17 0-1,-17 0-15,0 0 32,17 0-17,-18 0 17,1 0-17,0-36 16,-18 19-15,0-1 0,0-17-1,0 17 1,0-35 0,0 18-1,0 17 16,-18 1-15,18-18 0,-18-1 15,1 19-15,-18-1-1,35 0 16,-36 1-15,36-1 0,-17 18 31,-19-18-32,19 1 16,-1 17 79,0 0-48,-17 0-46,0 0 31,0 35-32,17-17 48,0-18-47,1 0 15,-1 17 31,-17 19 1</inkml:trace>
  <inkml:trace contextRef="#ctx0" brushRef="#br0" timeOffset="54972.08">30480 3916 0,'18'0'141,"-1"0"-126,19 0 1,34-18-1,-17 1 1,0-1 0,-35 18 15,-1 0 63,18 0-79</inkml:trace>
  <inkml:trace contextRef="#ctx0" brushRef="#br0" timeOffset="55809.03">30480 4110 0,'18'17'47,"52"-17"-16,-35 0-31,18-17 32,-35 17-17,0 0 17,-1 0 46,19 0-63,34-18 1</inkml:trace>
  <inkml:trace contextRef="#ctx0" brushRef="#br0" timeOffset="59129.52">31450 3845 0,'-18'0'62,"1"0"-46,-54-35 15,1 35 0,52 0-15,-17 0 0,17 0-1,-17 0 1,0 0 0,17 0 46,18 18-31,-18-1-15,18 1 0,0 0 15,0 17-16,0 0 1,0-17 15,0-1-31,0 19 16,0-19 0,0 1-16,36 0 31,-1 17-16,18-18 64,-36-17-64,1 0 1,0 0-1,-1 0 1,1 0 15,35 0-31,-53-17 47,18-1-31,-1 1 15,1-36-15,-18 17-1,0 19 1,0-1 0,0-17-1,0 17 516,17 18-484,54 106-31,-71-88 0,35 35-1,-17-36 48,17-17 62,-17 18-94,0-18 31,-1 0-46,1 0 0,-1 0 31,1 0-32,-36 17 173,-52-17-188</inkml:trace>
  <inkml:trace contextRef="#ctx0" brushRef="#br0" timeOffset="63971.01">29527 4921 0,'36'-35'156,"34"17"-141,19-17 1,-1 17 0,-71 18-16,1 0 15,0 0 1,-1 0 0,19 0 15,16 0-16,-34 0-15,0 36 32,17 17-1,-35 17-15,0 1-1,0-36 16,-35 18 1,-1-35-17,19-1 1,-1 1 15,1-18 16,-1 0-31,-17 0 15,-1 17 0,1-17-15,17 18-1,1-18 1,-18 0 0,-1 35-1,142-17 329,-35-18-328,-36 0-1,-17 0-15,17 0 16,-18 0-16,1 0 16,0 0-1,35 0 1,-18 0-1,0 0 17,-17 0-17,-1 0-15,1-18 63,17 18-48</inkml:trace>
  <inkml:trace contextRef="#ctx0" brushRef="#br0" timeOffset="65307.52">30780 5009 0,'35'0'125,"89"0"-110,-54 0-15,71 0 31,-88-35-15</inkml:trace>
  <inkml:trace contextRef="#ctx0" brushRef="#br0" timeOffset="67971.75">31432 4568 0,'0'18'125,"0"53"-109,0-54-1,0 36-15,0 18 16,0-54 0,0 36-1,0-17-15,0 52 31,0-71 1,0 1-17,36 17 204,34 36-203,-34-18-1,17 17 1,-36-70-16,-34 0 250,-1 0-234,0 0-1,-17-17 1,17-1-1,1 18 1,17-18 47,-18 1-48,0 17 16,18-18-15,-17-17 15,17 0 16,0 17-31,0 0 15,0 1-15,0-1-1,17 0 1,1 1 0,-18-1-1,0 1 16,18-1 1,17 18-17,-17-35 17,17 17-17,18 18 16,-36 0 1,1 0-17,17 0 48,-17 0-48,0 0-15,-1 0 16,1 35 15,17-17 1,-35 0 14,0-1-30,0 36 0,0-35-1,0 17 1,0-17 0,0 17-1,-17-17 1,17-1-1,0 1-15,-36-18 16,19 17 0,17 1-1,-18-18 1,0 18-16,1-1 16,17 1-1,-36-18 1,1 18 46,0-1-30,17-17-17</inkml:trace>
  <inkml:trace contextRef="#ctx0" brushRef="#br0" timeOffset="78914.64">30180 5944 0,'-53'0'172,"0"0"-157,18 0 1,-88 0 0,70 0-1,17 0 1,19 0 109,-1 0-109,0 0-1,18 36 32,0-1-31,0-18-16,0 1 15,0 17 1,0-17 0,-17 35 15,17-35-31,0 17 15,0-17 1,0-1 0,0 18-1,17-17 32,1 17-31,17 1 15,-35-19-15,18-17-1,17 0 1,-17 18 0,0 0-1,52-18 1,-52 0-1,-1 0 1,19 0 0,-19 0-1,1 0 1,0 0 0,17 0-1,-18 0 48,1 0-48,0 0 17,-1 0-32,1-18 15,0 0 1,-1-17-1,1 17 17,0 1-17,-18-36 32,0 35-31,0 1-16,0-36 31,0 0-15,0 35-1,0 0 17,0 1-1,0-1-16,0 0 1,0 1 0,-36-36 31,1 53 31,0-18-47,17 18 16,0 0 15,1 0 1</inkml:trace>
  <inkml:trace contextRef="#ctx0" brushRef="#br0" timeOffset="81674.84">30868 6421 0,'53'0'110,"53"0"-95,-36-18 1,-34 18-1,-19-18 142,1 18-126,52-17 16,-52-1-32</inkml:trace>
  <inkml:trace contextRef="#ctx0" brushRef="#br0" timeOffset="84817.73">31997 6121 0,'-53'0'125,"-53"0"-110,71 0 1,17 0 0,1 0-16,-1 0 31,0 0 78,1 0-77,17 17-1,-18-17 16,0 18-32,18 17 17,0-17-17,-17 0 1,17-1-1,0 1 1,0-1 0,0 36 62,0 0-47,0 0 47,17-35 0,1-1-46,0-17-1,-1 0-16,1 0 32,0 0-15,35 18-17,-18-18 16,0 0-15,-17 0 15,17 0-15,-17 0 15,-1 0-15,1 0 15,0 0 219,17 0-219,0 0-15,-17 0 31</inkml:trace>
  <inkml:trace contextRef="#ctx0" brushRef="#br0" timeOffset="92984.31">29951 7214 0,'0'18'281,"0"52"-266,0-34 1,-18-1 0,18 18 15,0-35-15,0-1 15,0 1 0,-17 0-15,17 17-16,0-18 15,0 1 32,0 0-16,0-1 32,0 19-47,-18-1-1,18-17 16,0-1 32,0 1-32,0 17 32,0-17-48,0-1 1,0 1 31,0 0-32,0-1 1,0 1-16,0 0 47,0-1-31</inkml:trace>
  <inkml:trace contextRef="#ctx0" brushRef="#br0" timeOffset="99143.1">30621 7444 0,'0'-18'141,"18"18"-110,123-35-15,-88 35-16,0 0 15,70 0 1,-70 0 0,-18 0-1,-17 0 95,0 0-95,-1 0 1,19 0-1,-19 0 1,1 0 15,17 0-15,-17 0 0</inkml:trace>
  <inkml:trace contextRef="#ctx0" brushRef="#br0" timeOffset="101077.72">30639 7691 0,'-18'0'187,"53"0"-156,1 0-15,-1 0-16,-17 0 16,-1 0-16,1 0 15,-1 0 1,1 0-1,53 0 1,-54 0 15,19 0 32,-1 0-48,-17 0 1,17 0 78,-18 0-79,36 0 1,-17 0 0,-19 0-1,19 0 1,-19 0 0,1 0 15,-1 0 31,36 0-46,-35 0 0,0-18-1,-1 18 235</inkml:trace>
  <inkml:trace contextRef="#ctx0" brushRef="#br0" timeOffset="105597.31">32050 7408 0,'-18'0'125,"-17"18"-78,0-18-32,-89 18 1,54-1 0,-1 1-1,53-18 1,1 18 109,17-1-78,0 36-32,0-35 1,0 17 15,17-17 47,-17-1-62,36 19 15,-19-36 16,1 17-31,-18 18 15,18-35-15,17 0 46,-17 0-15,-1 0-16,1 0 32,-1 0-16,1-17-16,-18-1 0,0-17-15,18 0-1,-18 17 17,17 18 61,-17-18-61,0-17-32,18 0 31,-18 17-15,0 1-1,0-1 1,0-17 15,0-1-15,18 1-16,-18 17 31,0-17-15,0 0-16,0 17 15,0 1 1,0-1-1,0-17 17,0-1-1,0 1-15,0 0-1,0 0-15,0 17 16,0 0 15,0 1-15,0-1 62,0 0-31,0 36 140,0 35-171,0 53-1,0-36 1,0-17 0,0 0-1,0-35 1,0-1 31,0 1 0,0 17-32,0-17 32,0 17-31,17-17-1,-17 0 17,18-1-17,-18 18 17,18 1 93,-18-19-94,17-17-16,1 18 17,-18 0-1,17-1 16,1-17-32,0 0 1,-1 18 0,1 0 156,0-18-110,-18 17-46,17-17 359</inkml:trace>
  <inkml:trace contextRef="#ctx0" brushRef="#br0" timeOffset="120281.96">30833 6191 0,'17'0'235,"54"0"-204,-53 0-15,35 0-1,-36 0 1,18 0 109,-17 0-94,17 0 0,18-17-15,-35-1 15,0 18-15,-1 0 0,1 0 30,-1 0 17,19 0-32</inkml:trace>
  <inkml:trace contextRef="#ctx0" brushRef="#br0" timeOffset="125238.95">30727 4815 0,'0'-17'156,"35"17"-109,-17 0-16,-1 0-15,1 0 0,35 0 62,53-18-63,-88 18 1,-1 0 0,1 0 62,-1 0-63,1 0 95,0 0-17,17 0-77,-17 0 0,17 0 62,-17 0-47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6:56.752"/>
    </inkml:context>
    <inkml:brush xml:id="br0">
      <inkml:brushProperty name="width" value="0.05292" units="cm"/>
      <inkml:brushProperty name="height" value="0.05292" units="cm"/>
      <inkml:brushProperty name="color" value="#FF0000"/>
    </inkml:brush>
  </inkml:definitions>
  <inkml:trace contextRef="#ctx0" brushRef="#br0">19367 14605 0,'53'0'219,"53"0"-188,-88 0-15,17 0-1,-17 0-15,-1 0 16,1 0 15,17 0 47,-17 0 141</inkml:trace>
  <inkml:trace contextRef="#ctx0" brushRef="#br0" timeOffset="1895.26">24271 14552 0,'35'0'188,"36"-18"-157,-53 18-15,17 0 15,-18 0-16</inkml:trace>
  <inkml:trace contextRef="#ctx0" brushRef="#br0" timeOffset="3651.15">19985 14658 0,'0'-18'156,"17"18"-140,36 0 0,106 0-1,-18 0 17,-53 0-17,-70 0 1,17 0 78,1 0-79,-1 0 1,-17 0-1,17 0 1</inkml:trace>
  <inkml:trace contextRef="#ctx0" brushRef="#br0" timeOffset="5231.53">24747 14570 0,'18'0'157,"105"0"-126,-52 0-15,70 0-1,-106 0 1,18 0-1,-35 0 17,-89 0 186,1 0-218</inkml:trace>
  <inkml:trace contextRef="#ctx0" brushRef="#br0" timeOffset="6996.62">24077 14623 0,'35'0'203,"36"0"-187,-53 0-1,34-36 17,-34 36-17,0 0 48,-1 0-16,19-17-32,-19 17 48,1 0-32,0 0-15,-1 0-1,-34 0 204</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6T08:25:14.955"/>
    </inkml:context>
    <inkml:brush xml:id="br0">
      <inkml:brushProperty name="width" value="0.05292" units="cm"/>
      <inkml:brushProperty name="height" value="0.05292" units="cm"/>
      <inkml:brushProperty name="color" value="#FF0000"/>
    </inkml:brush>
  </inkml:definitions>
  <inkml:trace contextRef="#ctx0" brushRef="#br0">6632 8255 0,'18'0'156,"176"0"-124,-71 0-17,107-18 1,-107 1-16,36 17 15,352-18 1,-334-17 0,-54 17-1,71-35 1,-17 36 0,-19 17 15,-16 0-16,52-18 1,-106 0 15,35 18-15,-52 0 0,35-17-1,-1 17 1,-16 0-1,16 0 1,-34 0 0,17 0-1,36 0 1,-36 0 0,-35 0-16,0 0 15,88 0 1,-71 0-16,-34 0 15,158 0 1,-88 0-16,-54 0 16,125 17-1,-124-17 1,88 0 0,-71 0-1,19 0 1,246 0-1,-106 36 1,-88-1 0,0-17-1,-88-1 1,18 1 0,52-18-1,1 0 1,-18 17-1,17 1 1,0-18 0,1 0-1,88 0 1,-124 35-16,-35-35 16,17 0-1,1 0-15,-1 0 16,-52 0-1,17 0 1,18 0-16,18 0 16,35 0-1,-71 0-15,53 0 16,141 0 0,-158 0-1,88 0 1,-89 0-16,18 0 15,177 0 1,-141 0 0,281 0-1,-70 0 1,106-105 0,-53 87-1,-88-53 1,53 71-1,-212-35 1,-17 35 15,-89 0-15,18 0 0,-18 0-1,71 0 1,-18 0-1,-35 0-15,-18 0 16,53 0-16,-35 0 16,0 0-16,0 0 15,88 0 1,-88 0-16,0 0 16,124 0-1,-125 0-15,1 0 16,36 0-1,-36 0 1,-36 0-16,36 0 16,-35 0-1,17 0 1,106 0 0,-70 0-1,17 0 1,-18 0-1,36 0 1,-18 0 0,54 0-1,-37 0 1,54 0 0,-71 53-1,-17-35 1,-18-18-1,35 0 1,-35 0 0,17 17-1,36-17 17,18 0-17,-54 18-15,-34-18 16,122 0-1,-87 0-15,-1 0 16,19 0 0,-36 0-1,-18 0-15,88 0 16,-70 0-16,-35 0 16,52 0-1,-52 0-15,17 0 16,18 0 15,71 18-15,-54-18-1,18 0 1,1 0 15,34 0-15,-70 0-1,35 0 1,53 0 0,-35 0 15,159 0-15,-230 0-1,36 0-15,34 0 31,107 0-15,-141 0-16,-54 0 16,36 0-1,0 0-15,53 0 16,-71 0-16,1 0 31,52 0-15,-35 0-16,17 0 15,36 52 1,-71-52 0,36 0-1,-1 0 1,-17 0-16,0 18 16,141-18-1,-141 0 1,35 0-1,-17 0-15,52 0 16,-52 0 0,17 0-16,36 0 15,228 0 1,-175 0 0,-89 0-1,-17 0-15,70 0 16,106 0-1,-71 0 1,0 0 0,-17 0-1,-18 0 1,-53 0 0,36 0-1,35 0 1,-71 0 15,-18 0-15,-34 0-1,-1 0 1,0 0 0,1 0-16,-1-18 15,53 18 1,-53-17-16,-17 17 15,105 0 1,-52 0 0,-18 0-1,17 0 1,19 0 0,34 0-1,36 0 1,53 0-1,-18 0 1,-89 0 0,-16 0-16,52 0 15,-88 0-15,123-18 16,-105 18 0,17 0-1,-35 0-15,35 0 16,71-17-1,-142 17 1,1 0 0,0 0 15,-1 0-15,1 0-1,17 0-15,36 0 16,70 0-1,-124 0-15,36 0 16,18 0 0,-54 0-16,19 0 15,17 0 1,0 0 15,-36 0 0,19 0-15,-19 0 15,1 0 16,-1 0-31,1 0 15,0 0 78,17 0-30,0 0-48,-17 0 0,0 0-15,17 0-1,0 0 267</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7:15.676"/>
    </inkml:context>
    <inkml:brush xml:id="br0">
      <inkml:brushProperty name="width" value="0.05292" units="cm"/>
      <inkml:brushProperty name="height" value="0.05292" units="cm"/>
      <inkml:brushProperty name="color" value="#FF0000"/>
    </inkml:brush>
  </inkml:definitions>
  <inkml:trace contextRef="#ctx0" brushRef="#br0">19173 7338 0,'36'-36'157,"70"36"-142,282 0 1,-194 0 15,35 0 0,-211 0-15,35 0 31,-1 0-32,19 0 1,35 0 0,0 0-1,-53 0 1,52 0 0,-34 0-1,-53 0-15,17 0 16,53 0-1,-70 0 17,105 0-17,-70 0-15,123 18 32,-52-18-1,-53 18-16,-1-18 1,-17 0 0,35 0 15,265 0-15,-106 0-1,-71 0 1,-88 0-1,18 0 1,-53 0 15,-17 0-15,-19 0 0,1 0-1,35 0 1,53 0-1,35 0 1,-88 0 0,35 0 15,-53 0-31,-17 0 16,17 0-1,0 0 1,36 0-1,-36 0 1,0 0 0,18 0-1,-35 0 1,35 0 0,0 0-1,-36 0 16,1 0 94,105 0-93,-70 0-17,-35 0 1,0 0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4-02-28T04:27:36.363"/>
    </inkml:context>
    <inkml:brush xml:id="br0">
      <inkml:brushProperty name="width" value="0.05292" units="cm"/>
      <inkml:brushProperty name="height" value="0.05292" units="cm"/>
      <inkml:brushProperty name="color" value="#FF0000"/>
    </inkml:brush>
  </inkml:definitions>
  <inkml:trace contextRef="#ctx0" brushRef="#br0">18750 4357 0,'18'0'172,"-1"0"-141,36 0 0,-17 0-15,52 0-1,71-18 1,-36 18 0,-35 0-1,-35 0 1,-18 0-16,1-17 15,-19 17 32,19 0-31,-1 0 0,53 0-1,-35 0 1,0 0-1,-35 0-15,17 0 16,35 0 0,1 0-16,35 0 47,-53 0-32,-36 0-15,1 0 16,0 0-1,17 0 1,0 0 0,-17 0-1,17 0 1,-17 0-16,17 0 16,53 0-1,-17 0 1,-1 0-1,71 0 1,-88 0 0,-17 0-1,-1 0 1,0 0 0,36 0 15,52 0 0,-52 0-15,-18 0-1,0 0 1,-18 0 0,0 0-1,0 0 1,18 0-1,-17 0-15,-19 0 32,160 0-17,-124 0 1,-18 0-16,18 0 16,-18 0-1,-17 0-15,52 0 16,1 0 15,-1 0-15,-52 0-16,0 0 15,17 0 17,53 0-17,71 17 32,-71-17-31,-53 0-1,1 0 1,16 0 0,54 0-1,-70 0 1,-1 0-1,0 0 1,-17 0 0,17 0-1,0 0 1,-17 0 0,0 0-1,-1 0 1,1 0-1,35 0 1,-18 0 0,-17 0 15,-1 0 0,19 0 94,-19 0-47,1 0-62,0 18 0,-1-18 30</inkml:trace>
  <inkml:trace contextRef="#ctx0" brushRef="#br0" timeOffset="2510.12">14499 5292 0,'18'0'31,"17"0"-15,0 0-16,-17 0 15,70 0 1,-35 0-16,18 0 16,34 0-1,-16 0-15,17 0 16,52 0-1,-122 0-15,69 0 16,-16 0 0,-1 0 15,-35 0-15,53-18-1,-1 0 1,-34 18-1,35 0 1,17 0 0,1 0-1,34-17 1,-16 17 0,-37 0-1,-16 0 1,105 0-1,-53 0 1,17 0 0,-69 0-1,-1 0 1,-71 0 0,1 0-16,17 0 15,1 0 1,17 0-1,0 0 1,52 0 0,-69 0-16,17 0 15,35-18 1,-71 18-16,19-35 16,52 35-1</inkml:trace>
  <inkml:trace contextRef="#ctx0" brushRef="#br0" timeOffset="4784.99">11112 6191 0,'71'0'110,"70"0"-95,53 0 1,-35 0 0,-18 0-1,-70 0 1,-36 0-16,71 0 31,17-17-15,-35 17-16,-17-18 31,70 18-31,-88-18 0,35 18 16,71 0-1,70-17 17,-123-1-17,53 0 1,52-17 15,-69 17-15,16 18-1,-52-17 1,0 17 0,0 0-1,-53 0 1,17 0-1,54 0 1,-89 0 0,0 0 15</inkml:trace>
  <inkml:trace contextRef="#ctx0" brushRef="#br0" timeOffset="8121.33">19473 8008 0,'0'0'125,"159"0"-109,-88 0 0,-36 0-1,-17 0 1,-1 0-1,1 0 1,17 0 0,-17 0-16,-1 0 15,36 0 1,0 0-16,-35 0 16,35 0-1,-18 0 1,36 0 15,-54 0-15,19 0-1,-19 0-15,1 0 16,17 0 0,0 0-16,-17 0 15,35 0 1,0 0-1,0 0 1,-36 0 0,19 0 15,34 0-15,18 0-1,-35 0 1,0 0 15,0 0-15,-18 0-1,-17 0 1,35 0-16,18 0 31,-19 0-31,1 0 16,-17 0-1,-19 0 1,19 0 0,16 0 15,54 0-15,-53 0-1,-35 0 48,35 0-48,0 18 1,-36-18 15,19 0-15,17 0-1,-18 0 1,-18 0 0,19 0 15,-19 0-15,19 0-1,34 0 1,-17 0-1,-18 0 1,36 0 0,-53 0-1,-1 0 1</inkml:trace>
  <inkml:trace contextRef="#ctx0" brushRef="#br0" timeOffset="10439.75">22525 8096 0,'35'0'140,"18"0"-124,53 0 0,70 0-1,-123 0-15,-18 0 16,54 0-1,-72 0-15,19 0 16,-19 0 0,18 0-1,1 0 1,-19 0-16,1 0 16,53-35-1,-18 35 1,52 0 15,54 0-15,-53 0-1,-53-18 1,17 18 15,-17 0-15,-35 0-1,35 0 1,88-17 0,-53 17-1,-35 0 1,18 0 0,-1 0-1,18 0 1,18 0-1,0 0 1,-35 0 0,-36 0-1,53 0 1,-70 0-16,35 0 16,17 0-1,18 0 1,-70 0-16,0 0 0,-1 0 15,107 0 17,-54 0-17,-17 0 1,-17 0 0,52 0-1,0 0 1,-35 0-1,53 0 17,0 0-17,-36 0 1,18 0 0,53 0-1,-17 0 16,-1 0-15,-70 0 0,-35 0-1,17 0 1,0 0 0,54 0 15,-54 0-31,0 0 15,0 0 1,-17 0 0</inkml:trace>
  <inkml:trace contextRef="#ctx0" brushRef="#br0" timeOffset="12374.15">27393 8026 0,'18'0'156,"-1"0"-140,125 17-1,16 1 1,-52-18 0,35 0 15,-17 0-15,-89 0 15,36 0 0,-1 0-15,18 0 15,-17 0-15,-36 0-1,0 0 1,1 0 15,105 0 0,-106 0-15,-17 0 0,-1 0-16,1 0 15,35 0 1,-18 0-16,36 0 15,70 0 1,-53 0-16,0 0 16,0 0-1,-35 0-15,36 0 16,16 0 0,-34 0-1,35 0 1,-18-18-1,0 18 17,-35 0-17,0 0 1,0 0 0,0 0-1,0 0 1,53-17-1,-1-1 1,-16 18 0,-36 0-1,-18 0 48,0 0-48,-17 0-15,17 0 16,-17 0 0,17 0 15,71-18-15,-53 18-1</inkml:trace>
  <inkml:trace contextRef="#ctx0" brushRef="#br0" timeOffset="16145.34">3334 9049 0,'35'0'109,"71"17"-93,141-17 0,-159 0 15,35 0-16,-87 0 1,-19 0 0,36 0-1,18 0 1,-36 0 0,-17 0-16,17 0 15,0 0 1,1 0-16,17 0 15,17 0 1,1 0 0,-18 0-1,35 0 1,-35 0 0,52 0-1,-16 0 1,17 0-1,-36 0 17,-52 0-32,70 0 15,-35 0 1,53 0 15,88 0 0,-141 0-15,-18 0 0,18 0-1,-18 0 1,0 0 0,54 0-1,-1 0 1,-18 0-1,36-17 1,18-1 0,-54 18-1,1 0 17,-54 0-32,36 0 15,-17 0 1,-19 0-1,36 0 32,0 0-31,-35 0 0,-1 0-1,19 0-15,-19 0 16,124 0-1,-105 0 17,69 0-17,-52 0 1,-17 0 0,34 0-1,36 0 1,0-18-1,-36 18 1,19-17 0,-1 17-1,53-18 32,-123 18-31,17 0 15,53 0-15,18 0-1,-18-17 1,18 17 0,-18 0-1,36 0 1,-36 0-1,-18 0 1,18-18 0,18 18-1,18 0 1,-36 0 15,177-35-15,-89 35-1,-105 0 1,-54 0-16,1 0 16,-1 0-1,36 0 17,-35 0-1,0 0-16,-1 0-15,1 0 16,17 0 0,-17 0-1,17 0-15,36 0 47,-18 0-31,-36 0-16,1 0 15,17 0 1</inkml:trace>
  <inkml:trace contextRef="#ctx0" brushRef="#br0" timeOffset="28419.94">21255 8978 0,'70'0'172,"-52"0"-157,106 0 1,-19 0 0,54 0 15,106 0 0,-159 18-15,-1-18-1,1 0 1,-18 0 0,1 0-1,-37 0 1,37 0-1,-19 0 1,1 0-16,-18 0 16,70 0-1,-17 0 1,-53 0-16,-18 0 16,36 0-1,-54 0-15,160 0 16,-124 0 15,0 0-31,105 0 16,1 0 15,-53 0-15,35 0-1,0 0 1,-88 0-1,18 0 1,17 0 0,0 0 15,0 0-31,-17 0 16,-54 0-1,1 0 1,17 0-1,18 0 1,71 0 0,-71 0 15,17 0-15,-35 0-1,71 0 16,18 0-15,-18 0 0,-53 0-1,35 0 1,-35 0 15,17 17-31,-35-17 16,18 0-1,-17 0 1,-19 0 0,19 0 31,69 0-32,-34 0 1,-36 0-1</inkml:trace>
  <inkml:trace contextRef="#ctx0" brushRef="#br0" timeOffset="31029.39">27869 8943 0,'89'0'141,"-54"0"-126,265-18 1,-89 18-1,54-35 1,-36 17 0,-52 18-1,-89 0 1,35 0 15,-52 0-15,141 0 15,-71 0-15,-71 0-16,-52 0 15,105 0 1,-105 0 0,53 0-1,105 0 1,-105 0-1,-19 0 1,-16 0-16,-19 0 16,19 0-1,-19 0 1,1 0 0,17 0-1,0 0 1,1 0-1,-1 0 1,18 0 0,-18 0 77,0 0-77,-17 0-16,-18-17 16</inkml:trace>
  <inkml:trace contextRef="#ctx0" brushRef="#br0" timeOffset="33864.37">1887 9860 0,'0'-18'141,"18"18"-125,0 0-16,17 0 15,35 0 1,19 0-16,34 0 16,-35 0-1,36 0-15,-89 0 16,141 0-1,-105 0 17,0 0-17,-36 0-15,35 0 16,19 0 0,-19 0-16,-35-17 15,71 17 1,-70-18-16,16 18 15,19 0 1,-36 0 0,36 0-16,176-70 31,-194 70-15,53 0-1,-89 0 1,1 0 15,17 0-15,18 0-1,-35 0 1,-1 0 0,19 0-1,-1 0 1,35 0-1,-17 0 1,18 0-16,-1 0 16,-34 0-1,-1 0 17,-17 0 311,-1 0-327,36 0 0,-18 0-1,-17 0 1,0 0-1,17 17-15,0-17 16,1 18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51A-EAE1-5A48-1194-BFA3410381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F6F1A41-82B7-E00A-99D1-31FA01B1B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2E36C73-2CD2-F889-2D4A-6D1905F4F8EA}"/>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8AF736AD-4CCA-F3B6-4AC9-2DC8A02C7C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B319981-2CF9-52A2-ABDA-0A71CD65EB5F}"/>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23315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37C5-3C25-374E-D76E-789F8B81978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1AB1E5D-4640-F46F-525F-C065B0F0A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F08171B-F267-FE6E-1787-E9EFC16DB35C}"/>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F320B70E-EE58-C939-9F4F-42C247B7F9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F509574-C268-A8E3-A605-E28D30302438}"/>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132627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7A3A9-A640-F671-4235-D42E214769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24DD9A3-A266-95B7-BCBA-DC44174ED7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ACBED8-AAC3-5E4B-3420-879CE0857219}"/>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EC69B283-3F34-77B1-D920-682C6469E4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1F2104-16A0-2959-3B1E-33EE122513E5}"/>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89665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7DF8-82FE-E908-1BCB-2C4B9B7DC4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5EE4F39-CE16-0546-9051-4353E34D9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7DD728-A0AC-8D55-6A23-EEF570FEBA1A}"/>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4E6EF2C5-F3A2-28E3-79B6-4D7CB13133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E06010-6D9C-D4D7-D584-93FF6012EC82}"/>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87400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5191-5051-07E6-9BCB-5CE41D8F63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9974227-84F6-CC33-A540-F9FB803667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EB6BF-7690-E2D7-5E6C-0894AD6B8B98}"/>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B06DDEC1-F1FD-323C-EB6B-DACA5AC04D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2D49A8-9090-3FA9-3A99-074506E1BD78}"/>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7194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35DA-21F1-67ED-8D3F-2050D0AFB4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9B509E-F3A9-F461-A9CC-7A73AD6D64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7495BBC-32FA-8CE2-A245-F94979F7C8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25EB718-87F8-BD79-1ABD-07CD839433B0}"/>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6" name="Footer Placeholder 5">
            <a:extLst>
              <a:ext uri="{FF2B5EF4-FFF2-40B4-BE49-F238E27FC236}">
                <a16:creationId xmlns:a16="http://schemas.microsoft.com/office/drawing/2014/main" id="{D0A6F9CB-BC8C-BF1A-8A72-3DAD2A99801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0946F8-5818-3CCF-6EA9-608679CA53A5}"/>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92989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496F-0C7B-421E-2D56-647539CAB24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7436640-6EE7-0593-7FF0-5EC0B2C94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B42C7-FE98-BAB3-9EF8-BE1811F98B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6D5FCC7-9A6E-37F2-F1E8-116286407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5B375E-4580-319C-DABC-BAEE25D33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05E0F82-8BF5-C23E-E759-003A47968B64}"/>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8" name="Footer Placeholder 7">
            <a:extLst>
              <a:ext uri="{FF2B5EF4-FFF2-40B4-BE49-F238E27FC236}">
                <a16:creationId xmlns:a16="http://schemas.microsoft.com/office/drawing/2014/main" id="{9EC2175B-C9EE-0512-5357-22D5E16785D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323975B-B9BC-65E8-7152-359B5688129C}"/>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412464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5812-1F6A-F6E2-5DBF-0E8C2376406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02BB5E6-3479-721E-C701-DDA3ECDB512A}"/>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4" name="Footer Placeholder 3">
            <a:extLst>
              <a:ext uri="{FF2B5EF4-FFF2-40B4-BE49-F238E27FC236}">
                <a16:creationId xmlns:a16="http://schemas.microsoft.com/office/drawing/2014/main" id="{EA644527-B4C4-D210-3C37-02A7B3A030D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BE82A8D-A682-319C-9117-A8AD2B4770F7}"/>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337740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6AA5B9-E039-0842-7B34-12EEDE6C76E2}"/>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3" name="Footer Placeholder 2">
            <a:extLst>
              <a:ext uri="{FF2B5EF4-FFF2-40B4-BE49-F238E27FC236}">
                <a16:creationId xmlns:a16="http://schemas.microsoft.com/office/drawing/2014/main" id="{E222AF69-BB44-DE95-E52F-A76B41CC3B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A50F50D-A1F6-C443-1401-68A1E3A2F042}"/>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90369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2B03-9C53-09FF-64D9-500D38440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C391401-1097-8029-BCEB-482E10AE23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B7EB1F3-0262-B1B2-ED03-8EA580AC4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AE7BA-B643-2807-7C2C-FD3832DE82B1}"/>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6" name="Footer Placeholder 5">
            <a:extLst>
              <a:ext uri="{FF2B5EF4-FFF2-40B4-BE49-F238E27FC236}">
                <a16:creationId xmlns:a16="http://schemas.microsoft.com/office/drawing/2014/main" id="{67DEECAE-FA38-11D6-4C71-8C29F29941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23E046F-1109-7FE3-A29C-052F66EAF23F}"/>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191344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DF1A-F57C-E587-70A5-F06A4B2C5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36CCE64-4BF0-F85E-5098-92DD095CA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EF0B8F4-F5EC-18CF-5BA4-01FDE104D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9CF648-CEA3-3CB9-4BFB-CD6F65F00E3A}"/>
              </a:ext>
            </a:extLst>
          </p:cNvPr>
          <p:cNvSpPr>
            <a:spLocks noGrp="1"/>
          </p:cNvSpPr>
          <p:nvPr>
            <p:ph type="dt" sz="half" idx="10"/>
          </p:nvPr>
        </p:nvSpPr>
        <p:spPr/>
        <p:txBody>
          <a:bodyPr/>
          <a:lstStyle/>
          <a:p>
            <a:fld id="{275CBD76-8E85-49B8-94DA-2936FF3BC141}" type="datetimeFigureOut">
              <a:rPr lang="en-IN" smtClean="0"/>
              <a:t>19-05-2025</a:t>
            </a:fld>
            <a:endParaRPr lang="en-IN"/>
          </a:p>
        </p:txBody>
      </p:sp>
      <p:sp>
        <p:nvSpPr>
          <p:cNvPr id="6" name="Footer Placeholder 5">
            <a:extLst>
              <a:ext uri="{FF2B5EF4-FFF2-40B4-BE49-F238E27FC236}">
                <a16:creationId xmlns:a16="http://schemas.microsoft.com/office/drawing/2014/main" id="{8779BBBF-1030-11C8-A484-89CEBB37AA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2E3EC6-5216-0BEA-3797-8F69A3538E5F}"/>
              </a:ext>
            </a:extLst>
          </p:cNvPr>
          <p:cNvSpPr>
            <a:spLocks noGrp="1"/>
          </p:cNvSpPr>
          <p:nvPr>
            <p:ph type="sldNum" sz="quarter" idx="12"/>
          </p:nvPr>
        </p:nvSpPr>
        <p:spPr/>
        <p:txBody>
          <a:bodyPr/>
          <a:lstStyle/>
          <a:p>
            <a:fld id="{00603AB2-09E7-4DE8-929F-94A4335D43E2}" type="slidenum">
              <a:rPr lang="en-IN" smtClean="0"/>
              <a:t>‹#›</a:t>
            </a:fld>
            <a:endParaRPr lang="en-IN"/>
          </a:p>
        </p:txBody>
      </p:sp>
    </p:spTree>
    <p:extLst>
      <p:ext uri="{BB962C8B-B14F-4D97-AF65-F5344CB8AC3E}">
        <p14:creationId xmlns:p14="http://schemas.microsoft.com/office/powerpoint/2010/main" val="200413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EE4256-D981-BE47-C887-F8743A0F5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2CD7BA8-1BE7-5A59-C4D2-198FCF2B8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5636A87-0CB6-898C-6399-89459E3D91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5CBD76-8E85-49B8-94DA-2936FF3BC141}" type="datetimeFigureOut">
              <a:rPr lang="en-IN" smtClean="0"/>
              <a:t>19-05-2025</a:t>
            </a:fld>
            <a:endParaRPr lang="en-IN"/>
          </a:p>
        </p:txBody>
      </p:sp>
      <p:sp>
        <p:nvSpPr>
          <p:cNvPr id="5" name="Footer Placeholder 4">
            <a:extLst>
              <a:ext uri="{FF2B5EF4-FFF2-40B4-BE49-F238E27FC236}">
                <a16:creationId xmlns:a16="http://schemas.microsoft.com/office/drawing/2014/main" id="{C1F7B16B-7A54-3542-643A-9A0F54255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6A7750FB-E064-08CC-228D-D0D87BF07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603AB2-09E7-4DE8-929F-94A4335D43E2}" type="slidenum">
              <a:rPr lang="en-IN" smtClean="0"/>
              <a:t>‹#›</a:t>
            </a:fld>
            <a:endParaRPr lang="en-IN"/>
          </a:p>
        </p:txBody>
      </p:sp>
    </p:spTree>
    <p:extLst>
      <p:ext uri="{BB962C8B-B14F-4D97-AF65-F5344CB8AC3E}">
        <p14:creationId xmlns:p14="http://schemas.microsoft.com/office/powerpoint/2010/main" val="733921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ustomXml" Target="../ink/ink8.xml"/><Relationship Id="rId4" Type="http://schemas.openxmlformats.org/officeDocument/2006/relationships/image" Target="../media/image230.png"/></Relationships>
</file>

<file path=ppt/slides/_rels/slide2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image" Target="../media/image270.png"/><Relationship Id="rId4" Type="http://schemas.openxmlformats.org/officeDocument/2006/relationships/customXml" Target="../ink/ink10.xml"/></Relationships>
</file>

<file path=ppt/slides/_rels/slide2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customXml" Target="../ink/ink19.xml"/><Relationship Id="rId4" Type="http://schemas.openxmlformats.org/officeDocument/2006/relationships/image" Target="../media/image470.png"/></Relationships>
</file>

<file path=ppt/slides/_rels/slide45.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customXml" Target="../ink/ink21.xml"/><Relationship Id="rId4" Type="http://schemas.openxmlformats.org/officeDocument/2006/relationships/image" Target="../media/image490.png"/></Relationships>
</file>

<file path=ppt/slides/_rels/slide46.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B9A3-F92C-E798-4007-01E9230DC2E0}"/>
              </a:ext>
            </a:extLst>
          </p:cNvPr>
          <p:cNvSpPr>
            <a:spLocks noGrp="1"/>
          </p:cNvSpPr>
          <p:nvPr>
            <p:ph type="ctrTitle"/>
          </p:nvPr>
        </p:nvSpPr>
        <p:spPr>
          <a:xfrm>
            <a:off x="1366345" y="1731962"/>
            <a:ext cx="9144000" cy="3638823"/>
          </a:xfrm>
        </p:spPr>
        <p:txBody>
          <a:bodyPr>
            <a:normAutofit/>
          </a:bodyPr>
          <a:lstStyle/>
          <a:p>
            <a:r>
              <a:rPr lang="en-IN" dirty="0"/>
              <a:t>Module – 5 </a:t>
            </a:r>
            <a:br>
              <a:rPr lang="en-IN" dirty="0"/>
            </a:br>
            <a:r>
              <a:rPr lang="en-IN" b="1" dirty="0"/>
              <a:t>Chapter – 13</a:t>
            </a:r>
            <a:br>
              <a:rPr lang="en-IN" dirty="0"/>
            </a:br>
            <a:br>
              <a:rPr lang="en-IN" dirty="0"/>
            </a:br>
            <a:r>
              <a:rPr lang="en-IN" b="1" dirty="0"/>
              <a:t>Clustering Algorithms </a:t>
            </a:r>
          </a:p>
        </p:txBody>
      </p:sp>
    </p:spTree>
    <p:extLst>
      <p:ext uri="{BB962C8B-B14F-4D97-AF65-F5344CB8AC3E}">
        <p14:creationId xmlns:p14="http://schemas.microsoft.com/office/powerpoint/2010/main" val="309241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46CD-034C-0B97-E367-526954704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32611-7DCC-9F67-334B-0741818A5F9C}"/>
              </a:ext>
            </a:extLst>
          </p:cNvPr>
          <p:cNvSpPr>
            <a:spLocks noGrp="1"/>
          </p:cNvSpPr>
          <p:nvPr>
            <p:ph type="title"/>
          </p:nvPr>
        </p:nvSpPr>
        <p:spPr>
          <a:xfrm>
            <a:off x="512730" y="507649"/>
            <a:ext cx="10515600" cy="497490"/>
          </a:xfrm>
        </p:spPr>
        <p:txBody>
          <a:bodyPr>
            <a:normAutofit fontScale="90000"/>
          </a:bodyPr>
          <a:lstStyle/>
          <a:p>
            <a:r>
              <a:rPr lang="en-IN" dirty="0"/>
              <a:t>13.2 PROXIMITY MEASURES</a:t>
            </a:r>
          </a:p>
        </p:txBody>
      </p:sp>
      <p:sp>
        <p:nvSpPr>
          <p:cNvPr id="3" name="Content Placeholder 2">
            <a:extLst>
              <a:ext uri="{FF2B5EF4-FFF2-40B4-BE49-F238E27FC236}">
                <a16:creationId xmlns:a16="http://schemas.microsoft.com/office/drawing/2014/main" id="{2A3AD52A-6D88-F534-7FEC-A28D1A3FED01}"/>
              </a:ext>
            </a:extLst>
          </p:cNvPr>
          <p:cNvSpPr>
            <a:spLocks noGrp="1"/>
          </p:cNvSpPr>
          <p:nvPr>
            <p:ph idx="1"/>
          </p:nvPr>
        </p:nvSpPr>
        <p:spPr>
          <a:xfrm>
            <a:off x="630621" y="1673214"/>
            <a:ext cx="10744200" cy="4311026"/>
          </a:xfrm>
        </p:spPr>
        <p:txBody>
          <a:bodyPr/>
          <a:lstStyle/>
          <a:p>
            <a:pPr algn="just"/>
            <a:r>
              <a:rPr lang="en-US" dirty="0"/>
              <a:t>Clustering algorithms need a measure to find the </a:t>
            </a:r>
            <a:r>
              <a:rPr lang="en-US" b="1" dirty="0"/>
              <a:t>similarity or dissimilarity </a:t>
            </a:r>
            <a:r>
              <a:rPr lang="en-US" dirty="0"/>
              <a:t>among the objects  to group them. </a:t>
            </a:r>
          </a:p>
          <a:p>
            <a:pPr algn="just"/>
            <a:r>
              <a:rPr lang="en-US" dirty="0"/>
              <a:t>Similarity and dissimilarity are collectively known as proximity measures.  Often, the </a:t>
            </a:r>
            <a:r>
              <a:rPr lang="en-US" b="1" dirty="0"/>
              <a:t>distance measures </a:t>
            </a:r>
            <a:r>
              <a:rPr lang="en-US" dirty="0"/>
              <a:t>are used to find similarity between two objects, say </a:t>
            </a:r>
            <a:r>
              <a:rPr lang="en-US" dirty="0" err="1"/>
              <a:t>i</a:t>
            </a:r>
            <a:r>
              <a:rPr lang="en-US" dirty="0"/>
              <a:t> and j.  </a:t>
            </a:r>
          </a:p>
          <a:p>
            <a:pPr algn="just"/>
            <a:r>
              <a:rPr lang="en-US" dirty="0"/>
              <a:t>Distance measures are known as dissimilarity measures, as these indicate how one object  is different from another. </a:t>
            </a:r>
          </a:p>
        </p:txBody>
      </p:sp>
    </p:spTree>
    <p:extLst>
      <p:ext uri="{BB962C8B-B14F-4D97-AF65-F5344CB8AC3E}">
        <p14:creationId xmlns:p14="http://schemas.microsoft.com/office/powerpoint/2010/main" val="308537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F851-FDB7-0B5E-90A6-819E1C1D6C0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2F7901-FF98-33FC-3C5B-D8B5FE83BD41}"/>
              </a:ext>
            </a:extLst>
          </p:cNvPr>
          <p:cNvPicPr>
            <a:picLocks noChangeAspect="1"/>
          </p:cNvPicPr>
          <p:nvPr/>
        </p:nvPicPr>
        <p:blipFill>
          <a:blip r:embed="rId2"/>
          <a:stretch>
            <a:fillRect/>
          </a:stretch>
        </p:blipFill>
        <p:spPr>
          <a:xfrm>
            <a:off x="291527" y="1087121"/>
            <a:ext cx="11462912" cy="4216400"/>
          </a:xfrm>
          <a:prstGeom prst="rect">
            <a:avLst/>
          </a:prstGeom>
        </p:spPr>
      </p:pic>
    </p:spTree>
    <p:extLst>
      <p:ext uri="{BB962C8B-B14F-4D97-AF65-F5344CB8AC3E}">
        <p14:creationId xmlns:p14="http://schemas.microsoft.com/office/powerpoint/2010/main" val="3396236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E8CE-AB5C-522D-86CB-34D9D96B93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B74CF-D5D8-7A55-B776-6B921C10F906}"/>
              </a:ext>
            </a:extLst>
          </p:cNvPr>
          <p:cNvSpPr>
            <a:spLocks noGrp="1"/>
          </p:cNvSpPr>
          <p:nvPr>
            <p:ph idx="1"/>
          </p:nvPr>
        </p:nvSpPr>
        <p:spPr>
          <a:xfrm>
            <a:off x="680545" y="501322"/>
            <a:ext cx="10515600" cy="6151726"/>
          </a:xfrm>
        </p:spPr>
        <p:txBody>
          <a:bodyPr>
            <a:normAutofit fontScale="92500" lnSpcReduction="20000"/>
          </a:bodyPr>
          <a:lstStyle/>
          <a:p>
            <a:pPr algn="just"/>
            <a:r>
              <a:rPr lang="en-US" dirty="0"/>
              <a:t>Based on the </a:t>
            </a:r>
            <a:r>
              <a:rPr lang="en-US" b="1" u="sng" dirty="0"/>
              <a:t>data types of the attributes</a:t>
            </a:r>
            <a:r>
              <a:rPr lang="en-US" dirty="0"/>
              <a:t> of an object, distance measures vary. </a:t>
            </a:r>
          </a:p>
          <a:p>
            <a:pPr algn="just"/>
            <a:r>
              <a:rPr lang="en-US" dirty="0"/>
              <a:t>It can be recollected that the data types are divided into </a:t>
            </a:r>
            <a:r>
              <a:rPr lang="en-US" b="1" dirty="0"/>
              <a:t>categorical and quantitative variables. </a:t>
            </a:r>
          </a:p>
          <a:p>
            <a:pPr algn="just"/>
            <a:r>
              <a:rPr lang="en-US" dirty="0"/>
              <a:t>Quantitative variables are numbers and are of two types –  nominal and ordinal. </a:t>
            </a:r>
          </a:p>
          <a:p>
            <a:pPr algn="just"/>
            <a:r>
              <a:rPr lang="en-US" dirty="0"/>
              <a:t>For example, </a:t>
            </a:r>
            <a:r>
              <a:rPr lang="en-US" b="1" u="sng" dirty="0"/>
              <a:t>gender is a nominal variable </a:t>
            </a:r>
            <a:r>
              <a:rPr lang="en-US" dirty="0"/>
              <a:t>as gender can be enumerated as  Gender = {male, female}. </a:t>
            </a:r>
          </a:p>
          <a:p>
            <a:pPr algn="just"/>
            <a:r>
              <a:rPr lang="en-US" dirty="0"/>
              <a:t>Ordinal variables look like nominal variables but have an inherent order  present in the enumeration. </a:t>
            </a:r>
          </a:p>
          <a:p>
            <a:pPr algn="just"/>
            <a:r>
              <a:rPr lang="en-US" dirty="0"/>
              <a:t>For example, temperature is a nominal variable as temperature can be  enumerated as </a:t>
            </a:r>
            <a:r>
              <a:rPr lang="en-US" b="1" dirty="0"/>
              <a:t>Temperature = {low, medium, high}. </a:t>
            </a:r>
          </a:p>
          <a:p>
            <a:pPr algn="just"/>
            <a:r>
              <a:rPr lang="en-US" dirty="0"/>
              <a:t>One can observe the inherent order present,  that is, </a:t>
            </a:r>
            <a:r>
              <a:rPr lang="en-US" b="1" dirty="0"/>
              <a:t>medium &gt; low and low &lt; medium. </a:t>
            </a:r>
          </a:p>
          <a:p>
            <a:pPr algn="just"/>
            <a:r>
              <a:rPr lang="en-US" dirty="0"/>
              <a:t>Quantitative variables </a:t>
            </a:r>
            <a:r>
              <a:rPr lang="en-US" b="1" u="sng" dirty="0"/>
              <a:t>are real or Integer numbers or  binary data</a:t>
            </a:r>
            <a:r>
              <a:rPr lang="en-US" dirty="0"/>
              <a:t>. In binary data, the attributes of the object can take a Boolean value. Objects whose  attributes take binary data are called binary objects.  </a:t>
            </a:r>
            <a:endParaRPr lang="en-IN" dirty="0"/>
          </a:p>
        </p:txBody>
      </p:sp>
    </p:spTree>
    <p:extLst>
      <p:ext uri="{BB962C8B-B14F-4D97-AF65-F5344CB8AC3E}">
        <p14:creationId xmlns:p14="http://schemas.microsoft.com/office/powerpoint/2010/main" val="222255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77294-3E7F-6D89-96A2-DB7043D253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A0C62-2349-1FC7-5626-AA016BC4397A}"/>
              </a:ext>
            </a:extLst>
          </p:cNvPr>
          <p:cNvSpPr>
            <a:spLocks noGrp="1"/>
          </p:cNvSpPr>
          <p:nvPr>
            <p:ph idx="1"/>
          </p:nvPr>
        </p:nvSpPr>
        <p:spPr>
          <a:xfrm>
            <a:off x="596462" y="291114"/>
            <a:ext cx="10515600" cy="4351338"/>
          </a:xfrm>
        </p:spPr>
        <p:txBody>
          <a:bodyPr/>
          <a:lstStyle/>
          <a:p>
            <a:r>
              <a:rPr lang="en-US" dirty="0"/>
              <a:t>Let us review some of the proximity measures.</a:t>
            </a:r>
            <a:endParaRPr lang="en-IN" dirty="0"/>
          </a:p>
        </p:txBody>
      </p:sp>
      <p:pic>
        <p:nvPicPr>
          <p:cNvPr id="5" name="Picture 4">
            <a:extLst>
              <a:ext uri="{FF2B5EF4-FFF2-40B4-BE49-F238E27FC236}">
                <a16:creationId xmlns:a16="http://schemas.microsoft.com/office/drawing/2014/main" id="{417F3105-3BBB-C83B-8412-F03ED5D3C658}"/>
              </a:ext>
            </a:extLst>
          </p:cNvPr>
          <p:cNvPicPr>
            <a:picLocks noChangeAspect="1"/>
          </p:cNvPicPr>
          <p:nvPr/>
        </p:nvPicPr>
        <p:blipFill>
          <a:blip r:embed="rId2"/>
          <a:stretch>
            <a:fillRect/>
          </a:stretch>
        </p:blipFill>
        <p:spPr>
          <a:xfrm>
            <a:off x="596462" y="946073"/>
            <a:ext cx="11193092" cy="518145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9E25908-9E64-7362-D6AB-8715CA7E12D8}"/>
                  </a:ext>
                </a:extLst>
              </p14:cNvPr>
              <p14:cNvContentPartPr/>
              <p14:nvPr/>
            </p14:nvContentPartPr>
            <p14:xfrm>
              <a:off x="711360" y="2813040"/>
              <a:ext cx="10884240" cy="425880"/>
            </p14:xfrm>
          </p:contentPart>
        </mc:Choice>
        <mc:Fallback xmlns="">
          <p:pic>
            <p:nvPicPr>
              <p:cNvPr id="2" name="Ink 1">
                <a:extLst>
                  <a:ext uri="{FF2B5EF4-FFF2-40B4-BE49-F238E27FC236}">
                    <a16:creationId xmlns:a16="http://schemas.microsoft.com/office/drawing/2014/main" id="{E9E25908-9E64-7362-D6AB-8715CA7E12D8}"/>
                  </a:ext>
                </a:extLst>
              </p:cNvPr>
              <p:cNvPicPr/>
              <p:nvPr/>
            </p:nvPicPr>
            <p:blipFill>
              <a:blip r:embed="rId4"/>
              <a:stretch>
                <a:fillRect/>
              </a:stretch>
            </p:blipFill>
            <p:spPr>
              <a:xfrm>
                <a:off x="702000" y="2803680"/>
                <a:ext cx="10902960" cy="444600"/>
              </a:xfrm>
              <a:prstGeom prst="rect">
                <a:avLst/>
              </a:prstGeom>
            </p:spPr>
          </p:pic>
        </mc:Fallback>
      </mc:AlternateContent>
    </p:spTree>
    <p:extLst>
      <p:ext uri="{BB962C8B-B14F-4D97-AF65-F5344CB8AC3E}">
        <p14:creationId xmlns:p14="http://schemas.microsoft.com/office/powerpoint/2010/main" val="258194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932AE-B6D0-388E-B4BB-AC7DB0F194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5456E7-0FF7-5774-743B-1673DE8A6B14}"/>
              </a:ext>
            </a:extLst>
          </p:cNvPr>
          <p:cNvPicPr>
            <a:picLocks noChangeAspect="1"/>
          </p:cNvPicPr>
          <p:nvPr/>
        </p:nvPicPr>
        <p:blipFill>
          <a:blip r:embed="rId2"/>
          <a:stretch>
            <a:fillRect/>
          </a:stretch>
        </p:blipFill>
        <p:spPr>
          <a:xfrm>
            <a:off x="719815" y="1624265"/>
            <a:ext cx="10954807" cy="3609469"/>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F3D69AEE-2ABE-D2D8-7D3C-6BF57554A897}"/>
                  </a:ext>
                </a:extLst>
              </p14:cNvPr>
              <p14:cNvContentPartPr/>
              <p14:nvPr/>
            </p14:nvContentPartPr>
            <p14:xfrm>
              <a:off x="799920" y="1994040"/>
              <a:ext cx="9347760" cy="1778040"/>
            </p14:xfrm>
          </p:contentPart>
        </mc:Choice>
        <mc:Fallback xmlns="">
          <p:pic>
            <p:nvPicPr>
              <p:cNvPr id="2" name="Ink 1">
                <a:extLst>
                  <a:ext uri="{FF2B5EF4-FFF2-40B4-BE49-F238E27FC236}">
                    <a16:creationId xmlns:a16="http://schemas.microsoft.com/office/drawing/2014/main" id="{F3D69AEE-2ABE-D2D8-7D3C-6BF57554A897}"/>
                  </a:ext>
                </a:extLst>
              </p:cNvPr>
              <p:cNvPicPr/>
              <p:nvPr/>
            </p:nvPicPr>
            <p:blipFill>
              <a:blip r:embed="rId4"/>
              <a:stretch>
                <a:fillRect/>
              </a:stretch>
            </p:blipFill>
            <p:spPr>
              <a:xfrm>
                <a:off x="790560" y="1984680"/>
                <a:ext cx="9366480" cy="1796760"/>
              </a:xfrm>
              <a:prstGeom prst="rect">
                <a:avLst/>
              </a:prstGeom>
            </p:spPr>
          </p:pic>
        </mc:Fallback>
      </mc:AlternateContent>
    </p:spTree>
    <p:extLst>
      <p:ext uri="{BB962C8B-B14F-4D97-AF65-F5344CB8AC3E}">
        <p14:creationId xmlns:p14="http://schemas.microsoft.com/office/powerpoint/2010/main" val="311165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796A-3C33-A118-5DD1-9DE5D8C8A3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63793C-960E-D508-072F-087E40CE20E3}"/>
              </a:ext>
            </a:extLst>
          </p:cNvPr>
          <p:cNvPicPr>
            <a:picLocks noChangeAspect="1"/>
          </p:cNvPicPr>
          <p:nvPr/>
        </p:nvPicPr>
        <p:blipFill>
          <a:blip r:embed="rId2"/>
          <a:stretch>
            <a:fillRect/>
          </a:stretch>
        </p:blipFill>
        <p:spPr>
          <a:xfrm>
            <a:off x="493400" y="1093076"/>
            <a:ext cx="11205199" cy="4144192"/>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0610CC98-A0B6-9C65-6EE1-B32D0AD0DB84}"/>
                  </a:ext>
                </a:extLst>
              </p14:cNvPr>
              <p14:cNvContentPartPr/>
              <p14:nvPr/>
            </p14:nvContentPartPr>
            <p14:xfrm>
              <a:off x="7188120" y="3029040"/>
              <a:ext cx="1740240" cy="2102040"/>
            </p14:xfrm>
          </p:contentPart>
        </mc:Choice>
        <mc:Fallback xmlns="">
          <p:pic>
            <p:nvPicPr>
              <p:cNvPr id="2" name="Ink 1">
                <a:extLst>
                  <a:ext uri="{FF2B5EF4-FFF2-40B4-BE49-F238E27FC236}">
                    <a16:creationId xmlns:a16="http://schemas.microsoft.com/office/drawing/2014/main" id="{0610CC98-A0B6-9C65-6EE1-B32D0AD0DB84}"/>
                  </a:ext>
                </a:extLst>
              </p:cNvPr>
              <p:cNvPicPr/>
              <p:nvPr/>
            </p:nvPicPr>
            <p:blipFill>
              <a:blip r:embed="rId4"/>
              <a:stretch>
                <a:fillRect/>
              </a:stretch>
            </p:blipFill>
            <p:spPr>
              <a:xfrm>
                <a:off x="7178760" y="3019680"/>
                <a:ext cx="1758960" cy="2120760"/>
              </a:xfrm>
              <a:prstGeom prst="rect">
                <a:avLst/>
              </a:prstGeom>
            </p:spPr>
          </p:pic>
        </mc:Fallback>
      </mc:AlternateContent>
    </p:spTree>
    <p:extLst>
      <p:ext uri="{BB962C8B-B14F-4D97-AF65-F5344CB8AC3E}">
        <p14:creationId xmlns:p14="http://schemas.microsoft.com/office/powerpoint/2010/main" val="259003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A11BC-3015-65E3-1B2F-766B493C4F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BE1404B-220D-67BA-0DB6-DCA6F36FF314}"/>
              </a:ext>
            </a:extLst>
          </p:cNvPr>
          <p:cNvPicPr>
            <a:picLocks noChangeAspect="1"/>
          </p:cNvPicPr>
          <p:nvPr/>
        </p:nvPicPr>
        <p:blipFill>
          <a:blip r:embed="rId2"/>
          <a:stretch>
            <a:fillRect/>
          </a:stretch>
        </p:blipFill>
        <p:spPr>
          <a:xfrm>
            <a:off x="661391" y="714705"/>
            <a:ext cx="10174774" cy="1376854"/>
          </a:xfrm>
          <a:prstGeom prst="rect">
            <a:avLst/>
          </a:prstGeom>
        </p:spPr>
      </p:pic>
      <p:sp>
        <p:nvSpPr>
          <p:cNvPr id="7" name="TextBox 6">
            <a:extLst>
              <a:ext uri="{FF2B5EF4-FFF2-40B4-BE49-F238E27FC236}">
                <a16:creationId xmlns:a16="http://schemas.microsoft.com/office/drawing/2014/main" id="{367BCC81-E650-B8C8-8D89-DE1A95205485}"/>
              </a:ext>
            </a:extLst>
          </p:cNvPr>
          <p:cNvSpPr txBox="1"/>
          <p:nvPr/>
        </p:nvSpPr>
        <p:spPr>
          <a:xfrm>
            <a:off x="661391" y="2358499"/>
            <a:ext cx="10625959" cy="3970318"/>
          </a:xfrm>
          <a:prstGeom prst="rect">
            <a:avLst/>
          </a:prstGeom>
          <a:noFill/>
        </p:spPr>
        <p:txBody>
          <a:bodyPr wrap="square">
            <a:spAutoFit/>
          </a:bodyPr>
          <a:lstStyle/>
          <a:p>
            <a:pPr algn="just"/>
            <a:r>
              <a:rPr lang="en-IN" sz="2800" dirty="0"/>
              <a:t>This is called </a:t>
            </a:r>
            <a:r>
              <a:rPr lang="en-IN" sz="2800" dirty="0" err="1"/>
              <a:t>Minkowski</a:t>
            </a:r>
            <a:r>
              <a:rPr lang="en-IN" sz="2800" dirty="0"/>
              <a:t> distance.  Here, r is a parameter. </a:t>
            </a:r>
          </a:p>
          <a:p>
            <a:pPr algn="just"/>
            <a:endParaRPr lang="en-IN" sz="2800" dirty="0"/>
          </a:p>
          <a:p>
            <a:pPr algn="just"/>
            <a:r>
              <a:rPr lang="en-IN" sz="2800" dirty="0"/>
              <a:t>When the value of r is </a:t>
            </a:r>
            <a:r>
              <a:rPr lang="en-IN" sz="2800" dirty="0">
                <a:solidFill>
                  <a:srgbClr val="FF0000"/>
                </a:solidFill>
              </a:rPr>
              <a:t>1</a:t>
            </a:r>
            <a:r>
              <a:rPr lang="en-IN" sz="2800" dirty="0"/>
              <a:t>, the distance  measure is called </a:t>
            </a:r>
            <a:r>
              <a:rPr lang="en-IN" sz="2800" b="1" dirty="0"/>
              <a:t>city block distance. </a:t>
            </a:r>
          </a:p>
          <a:p>
            <a:pPr algn="just"/>
            <a:endParaRPr lang="en-IN" sz="2800" dirty="0"/>
          </a:p>
          <a:p>
            <a:pPr algn="just"/>
            <a:r>
              <a:rPr lang="en-IN" sz="2800" dirty="0"/>
              <a:t>When the value of r is </a:t>
            </a:r>
            <a:r>
              <a:rPr lang="en-IN" sz="2800" dirty="0">
                <a:solidFill>
                  <a:srgbClr val="FF0000"/>
                </a:solidFill>
              </a:rPr>
              <a:t>2</a:t>
            </a:r>
            <a:r>
              <a:rPr lang="en-IN" sz="2800" dirty="0"/>
              <a:t>, the distance measure is called  </a:t>
            </a:r>
            <a:r>
              <a:rPr lang="en-IN" sz="2800" b="1" dirty="0"/>
              <a:t>Euclidean distance. </a:t>
            </a:r>
          </a:p>
          <a:p>
            <a:pPr algn="just"/>
            <a:endParaRPr lang="en-IN" sz="2800" dirty="0"/>
          </a:p>
          <a:p>
            <a:pPr algn="just"/>
            <a:r>
              <a:rPr lang="en-IN" sz="2800" dirty="0"/>
              <a:t>When, r is </a:t>
            </a:r>
            <a:r>
              <a:rPr lang="en-IN" sz="2800" dirty="0">
                <a:solidFill>
                  <a:srgbClr val="FF0000"/>
                </a:solidFill>
              </a:rPr>
              <a:t>∞</a:t>
            </a:r>
            <a:r>
              <a:rPr lang="en-IN" sz="2800" dirty="0"/>
              <a:t>, then this is </a:t>
            </a:r>
            <a:r>
              <a:rPr lang="en-IN" sz="2800" b="1" dirty="0"/>
              <a:t>Chebyshev distance</a:t>
            </a:r>
            <a:r>
              <a:rPr lang="en-IN" sz="2800" dirty="0"/>
              <a:t>. </a:t>
            </a:r>
          </a:p>
        </p:txBody>
      </p:sp>
    </p:spTree>
    <p:extLst>
      <p:ext uri="{BB962C8B-B14F-4D97-AF65-F5344CB8AC3E}">
        <p14:creationId xmlns:p14="http://schemas.microsoft.com/office/powerpoint/2010/main" val="193488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DA075-67D1-AC01-C177-A8682E5CB51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A3A6E7-F5DD-2DC5-317D-C9C606FCA90C}"/>
              </a:ext>
            </a:extLst>
          </p:cNvPr>
          <p:cNvPicPr>
            <a:picLocks noChangeAspect="1"/>
          </p:cNvPicPr>
          <p:nvPr/>
        </p:nvPicPr>
        <p:blipFill>
          <a:blip r:embed="rId2"/>
          <a:stretch>
            <a:fillRect/>
          </a:stretch>
        </p:blipFill>
        <p:spPr>
          <a:xfrm>
            <a:off x="404417" y="725215"/>
            <a:ext cx="10852684" cy="503575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A3F3628-1674-E13B-5F1E-721D433702C7}"/>
                  </a:ext>
                </a:extLst>
              </p14:cNvPr>
              <p14:cNvContentPartPr/>
              <p14:nvPr/>
            </p14:nvContentPartPr>
            <p14:xfrm>
              <a:off x="558720" y="1822320"/>
              <a:ext cx="7658640" cy="2153160"/>
            </p14:xfrm>
          </p:contentPart>
        </mc:Choice>
        <mc:Fallback xmlns="">
          <p:pic>
            <p:nvPicPr>
              <p:cNvPr id="2" name="Ink 1">
                <a:extLst>
                  <a:ext uri="{FF2B5EF4-FFF2-40B4-BE49-F238E27FC236}">
                    <a16:creationId xmlns:a16="http://schemas.microsoft.com/office/drawing/2014/main" id="{2A3F3628-1674-E13B-5F1E-721D433702C7}"/>
                  </a:ext>
                </a:extLst>
              </p:cNvPr>
              <p:cNvPicPr/>
              <p:nvPr/>
            </p:nvPicPr>
            <p:blipFill>
              <a:blip r:embed="rId4"/>
              <a:stretch>
                <a:fillRect/>
              </a:stretch>
            </p:blipFill>
            <p:spPr>
              <a:xfrm>
                <a:off x="549360" y="1812960"/>
                <a:ext cx="7677360" cy="2171880"/>
              </a:xfrm>
              <a:prstGeom prst="rect">
                <a:avLst/>
              </a:prstGeom>
            </p:spPr>
          </p:pic>
        </mc:Fallback>
      </mc:AlternateContent>
      <p:sp>
        <p:nvSpPr>
          <p:cNvPr id="4" name="TextBox 3">
            <a:extLst>
              <a:ext uri="{FF2B5EF4-FFF2-40B4-BE49-F238E27FC236}">
                <a16:creationId xmlns:a16="http://schemas.microsoft.com/office/drawing/2014/main" id="{CC09A619-91B3-3CD6-D270-D2A22ACD54CE}"/>
              </a:ext>
            </a:extLst>
          </p:cNvPr>
          <p:cNvSpPr txBox="1"/>
          <p:nvPr/>
        </p:nvSpPr>
        <p:spPr>
          <a:xfrm>
            <a:off x="8172590" y="3691374"/>
            <a:ext cx="1885810" cy="369332"/>
          </a:xfrm>
          <a:prstGeom prst="rect">
            <a:avLst/>
          </a:prstGeom>
          <a:noFill/>
        </p:spPr>
        <p:txBody>
          <a:bodyPr wrap="square">
            <a:spAutoFit/>
          </a:bodyPr>
          <a:lstStyle/>
          <a:p>
            <a:r>
              <a:rPr lang="en-IN" dirty="0"/>
              <a:t>No. of attributes</a:t>
            </a:r>
          </a:p>
        </p:txBody>
      </p:sp>
      <p:pic>
        <p:nvPicPr>
          <p:cNvPr id="7" name="Picture 6">
            <a:extLst>
              <a:ext uri="{FF2B5EF4-FFF2-40B4-BE49-F238E27FC236}">
                <a16:creationId xmlns:a16="http://schemas.microsoft.com/office/drawing/2014/main" id="{845F09E5-6443-72D5-8959-0303519B49FD}"/>
              </a:ext>
            </a:extLst>
          </p:cNvPr>
          <p:cNvPicPr>
            <a:picLocks noChangeAspect="1"/>
          </p:cNvPicPr>
          <p:nvPr/>
        </p:nvPicPr>
        <p:blipFill>
          <a:blip r:embed="rId5"/>
          <a:stretch>
            <a:fillRect/>
          </a:stretch>
        </p:blipFill>
        <p:spPr>
          <a:xfrm>
            <a:off x="8414333" y="5844534"/>
            <a:ext cx="3615108" cy="836939"/>
          </a:xfrm>
          <a:prstGeom prst="rect">
            <a:avLst/>
          </a:prstGeom>
        </p:spPr>
      </p:pic>
    </p:spTree>
    <p:extLst>
      <p:ext uri="{BB962C8B-B14F-4D97-AF65-F5344CB8AC3E}">
        <p14:creationId xmlns:p14="http://schemas.microsoft.com/office/powerpoint/2010/main" val="154043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52B68-47D6-F5B6-FBD0-7EAAA5CFAF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199A31-744F-2C3D-8FB8-CFC9940F068C}"/>
              </a:ext>
            </a:extLst>
          </p:cNvPr>
          <p:cNvPicPr>
            <a:picLocks noChangeAspect="1"/>
          </p:cNvPicPr>
          <p:nvPr/>
        </p:nvPicPr>
        <p:blipFill>
          <a:blip r:embed="rId2"/>
          <a:stretch>
            <a:fillRect/>
          </a:stretch>
        </p:blipFill>
        <p:spPr>
          <a:xfrm>
            <a:off x="229593" y="1587063"/>
            <a:ext cx="11211833" cy="2956497"/>
          </a:xfrm>
          <a:prstGeom prst="rect">
            <a:avLst/>
          </a:prstGeom>
        </p:spPr>
      </p:pic>
    </p:spTree>
    <p:extLst>
      <p:ext uri="{BB962C8B-B14F-4D97-AF65-F5344CB8AC3E}">
        <p14:creationId xmlns:p14="http://schemas.microsoft.com/office/powerpoint/2010/main" val="11431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F5A37-2DF9-C37F-F06F-B98A40EA3D5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2C3618-9792-3F26-9BB5-3A60E6B5DB0E}"/>
              </a:ext>
            </a:extLst>
          </p:cNvPr>
          <p:cNvPicPr>
            <a:picLocks noChangeAspect="1"/>
          </p:cNvPicPr>
          <p:nvPr/>
        </p:nvPicPr>
        <p:blipFill>
          <a:blip r:embed="rId2"/>
          <a:stretch>
            <a:fillRect/>
          </a:stretch>
        </p:blipFill>
        <p:spPr>
          <a:xfrm>
            <a:off x="495286" y="651641"/>
            <a:ext cx="11201427" cy="530219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42A76D7-B10C-C322-F727-9CEED055927D}"/>
                  </a:ext>
                </a:extLst>
              </p14:cNvPr>
              <p14:cNvContentPartPr/>
              <p14:nvPr/>
            </p14:nvContentPartPr>
            <p14:xfrm>
              <a:off x="9232920" y="1339920"/>
              <a:ext cx="2349720" cy="1530720"/>
            </p14:xfrm>
          </p:contentPart>
        </mc:Choice>
        <mc:Fallback xmlns="">
          <p:pic>
            <p:nvPicPr>
              <p:cNvPr id="2" name="Ink 1">
                <a:extLst>
                  <a:ext uri="{FF2B5EF4-FFF2-40B4-BE49-F238E27FC236}">
                    <a16:creationId xmlns:a16="http://schemas.microsoft.com/office/drawing/2014/main" id="{D42A76D7-B10C-C322-F727-9CEED055927D}"/>
                  </a:ext>
                </a:extLst>
              </p:cNvPr>
              <p:cNvPicPr/>
              <p:nvPr/>
            </p:nvPicPr>
            <p:blipFill>
              <a:blip r:embed="rId4"/>
              <a:stretch>
                <a:fillRect/>
              </a:stretch>
            </p:blipFill>
            <p:spPr>
              <a:xfrm>
                <a:off x="9223560" y="1330560"/>
                <a:ext cx="2368440" cy="154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F0A0237-4FBC-4804-916D-C83C762CBF81}"/>
                  </a:ext>
                </a:extLst>
              </p14:cNvPr>
              <p14:cNvContentPartPr/>
              <p14:nvPr/>
            </p14:nvContentPartPr>
            <p14:xfrm>
              <a:off x="6972120" y="5232240"/>
              <a:ext cx="2102400" cy="45000"/>
            </p14:xfrm>
          </p:contentPart>
        </mc:Choice>
        <mc:Fallback xmlns="">
          <p:pic>
            <p:nvPicPr>
              <p:cNvPr id="3" name="Ink 2">
                <a:extLst>
                  <a:ext uri="{FF2B5EF4-FFF2-40B4-BE49-F238E27FC236}">
                    <a16:creationId xmlns:a16="http://schemas.microsoft.com/office/drawing/2014/main" id="{DF0A0237-4FBC-4804-916D-C83C762CBF81}"/>
                  </a:ext>
                </a:extLst>
              </p:cNvPr>
              <p:cNvPicPr/>
              <p:nvPr/>
            </p:nvPicPr>
            <p:blipFill>
              <a:blip r:embed="rId6"/>
              <a:stretch>
                <a:fillRect/>
              </a:stretch>
            </p:blipFill>
            <p:spPr>
              <a:xfrm>
                <a:off x="6962760" y="5222880"/>
                <a:ext cx="2121120" cy="63720"/>
              </a:xfrm>
              <a:prstGeom prst="rect">
                <a:avLst/>
              </a:prstGeom>
            </p:spPr>
          </p:pic>
        </mc:Fallback>
      </mc:AlternateContent>
    </p:spTree>
    <p:extLst>
      <p:ext uri="{BB962C8B-B14F-4D97-AF65-F5344CB8AC3E}">
        <p14:creationId xmlns:p14="http://schemas.microsoft.com/office/powerpoint/2010/main" val="358435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B160-82FE-C940-16D4-48A22F9CED76}"/>
              </a:ext>
            </a:extLst>
          </p:cNvPr>
          <p:cNvSpPr>
            <a:spLocks noGrp="1"/>
          </p:cNvSpPr>
          <p:nvPr>
            <p:ph type="title"/>
          </p:nvPr>
        </p:nvSpPr>
        <p:spPr>
          <a:xfrm>
            <a:off x="319252" y="260023"/>
            <a:ext cx="11553496" cy="507234"/>
          </a:xfrm>
        </p:spPr>
        <p:txBody>
          <a:bodyPr>
            <a:normAutofit fontScale="90000"/>
          </a:bodyPr>
          <a:lstStyle/>
          <a:p>
            <a:r>
              <a:rPr lang="en-US" dirty="0"/>
              <a:t>13.1 INTRODUCTION TO CLUSTERING APPROACHES</a:t>
            </a:r>
            <a:endParaRPr lang="en-IN" dirty="0"/>
          </a:p>
        </p:txBody>
      </p:sp>
      <p:sp>
        <p:nvSpPr>
          <p:cNvPr id="3" name="Content Placeholder 2">
            <a:extLst>
              <a:ext uri="{FF2B5EF4-FFF2-40B4-BE49-F238E27FC236}">
                <a16:creationId xmlns:a16="http://schemas.microsoft.com/office/drawing/2014/main" id="{8DE2213E-2C73-51D2-9A1A-757251F69C4D}"/>
              </a:ext>
            </a:extLst>
          </p:cNvPr>
          <p:cNvSpPr>
            <a:spLocks noGrp="1"/>
          </p:cNvSpPr>
          <p:nvPr>
            <p:ph idx="1"/>
          </p:nvPr>
        </p:nvSpPr>
        <p:spPr>
          <a:xfrm>
            <a:off x="623001" y="1184584"/>
            <a:ext cx="10945998" cy="4911416"/>
          </a:xfrm>
        </p:spPr>
        <p:txBody>
          <a:bodyPr>
            <a:normAutofit/>
          </a:bodyPr>
          <a:lstStyle/>
          <a:p>
            <a:pPr algn="just"/>
            <a:r>
              <a:rPr lang="en-US" dirty="0"/>
              <a:t>Cluster analysis is the fundamental task of </a:t>
            </a:r>
            <a:r>
              <a:rPr lang="en-US" b="1" u="sng" dirty="0"/>
              <a:t>unsupervised learning</a:t>
            </a:r>
            <a:r>
              <a:rPr lang="en-US" dirty="0"/>
              <a:t>.</a:t>
            </a:r>
          </a:p>
          <a:p>
            <a:pPr algn="just"/>
            <a:r>
              <a:rPr lang="en-US" dirty="0"/>
              <a:t> Unsupervised learning  involves exploring the given dataset.</a:t>
            </a:r>
          </a:p>
          <a:p>
            <a:pPr algn="just"/>
            <a:r>
              <a:rPr lang="en-US" dirty="0"/>
              <a:t> Cluster analysis is a technique of </a:t>
            </a:r>
            <a:r>
              <a:rPr lang="en-US" b="1" u="sng" dirty="0"/>
              <a:t>partitioning a collection  of </a:t>
            </a:r>
            <a:r>
              <a:rPr lang="en-US" b="1" u="sng" dirty="0" err="1"/>
              <a:t>unlabelled</a:t>
            </a:r>
            <a:r>
              <a:rPr lang="en-US" b="1" u="sng" dirty="0"/>
              <a:t> objects</a:t>
            </a:r>
            <a:r>
              <a:rPr lang="en-US" dirty="0"/>
              <a:t> that have many attributes into meaningful disjoint groups or clusters. </a:t>
            </a:r>
          </a:p>
          <a:p>
            <a:pPr algn="just"/>
            <a:r>
              <a:rPr lang="en-US" dirty="0"/>
              <a:t>This  is done using a </a:t>
            </a:r>
            <a:r>
              <a:rPr lang="en-US" b="1" u="sng" dirty="0"/>
              <a:t>trial and error approach as there are no supervisors available as in classification</a:t>
            </a:r>
            <a:r>
              <a:rPr lang="en-US" dirty="0"/>
              <a:t>.  </a:t>
            </a:r>
          </a:p>
          <a:p>
            <a:pPr algn="just"/>
            <a:r>
              <a:rPr lang="en-US" dirty="0"/>
              <a:t>The characteristic of clustering is that the objects in the clusters or </a:t>
            </a:r>
            <a:r>
              <a:rPr lang="en-US" b="1" u="sng" dirty="0"/>
              <a:t>groups are similar to each other </a:t>
            </a:r>
            <a:r>
              <a:rPr lang="en-US" dirty="0"/>
              <a:t>within the clusters while differ from the objects in other clusters significantly.  </a:t>
            </a:r>
            <a:endParaRPr lang="en-IN" dirty="0"/>
          </a:p>
        </p:txBody>
      </p:sp>
    </p:spTree>
    <p:extLst>
      <p:ext uri="{BB962C8B-B14F-4D97-AF65-F5344CB8AC3E}">
        <p14:creationId xmlns:p14="http://schemas.microsoft.com/office/powerpoint/2010/main" val="222586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8040A-2C0D-C4CC-3527-BF8BC2F70F5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BBA3AFA-767F-546D-A0C5-984BEDD3323A}"/>
              </a:ext>
            </a:extLst>
          </p:cNvPr>
          <p:cNvPicPr>
            <a:picLocks noChangeAspect="1"/>
          </p:cNvPicPr>
          <p:nvPr/>
        </p:nvPicPr>
        <p:blipFill>
          <a:blip r:embed="rId2"/>
          <a:stretch>
            <a:fillRect/>
          </a:stretch>
        </p:blipFill>
        <p:spPr>
          <a:xfrm>
            <a:off x="724702" y="1734207"/>
            <a:ext cx="10679021" cy="267757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F8D3250-70ED-2BD1-7D99-F71FA414E5DA}"/>
                  </a:ext>
                </a:extLst>
              </p14:cNvPr>
              <p14:cNvContentPartPr/>
              <p14:nvPr/>
            </p14:nvContentPartPr>
            <p14:xfrm>
              <a:off x="2387520" y="2882880"/>
              <a:ext cx="8636400" cy="89280"/>
            </p14:xfrm>
          </p:contentPart>
        </mc:Choice>
        <mc:Fallback xmlns="">
          <p:pic>
            <p:nvPicPr>
              <p:cNvPr id="2" name="Ink 1">
                <a:extLst>
                  <a:ext uri="{FF2B5EF4-FFF2-40B4-BE49-F238E27FC236}">
                    <a16:creationId xmlns:a16="http://schemas.microsoft.com/office/drawing/2014/main" id="{6F8D3250-70ED-2BD1-7D99-F71FA414E5DA}"/>
                  </a:ext>
                </a:extLst>
              </p:cNvPr>
              <p:cNvPicPr/>
              <p:nvPr/>
            </p:nvPicPr>
            <p:blipFill>
              <a:blip r:embed="rId4"/>
              <a:stretch>
                <a:fillRect/>
              </a:stretch>
            </p:blipFill>
            <p:spPr>
              <a:xfrm>
                <a:off x="2378160" y="2873520"/>
                <a:ext cx="8655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C378A6F-A4E1-6012-65DE-89E11FEB8EF0}"/>
                  </a:ext>
                </a:extLst>
              </p14:cNvPr>
              <p14:cNvContentPartPr/>
              <p14:nvPr/>
            </p14:nvContentPartPr>
            <p14:xfrm>
              <a:off x="6902280" y="2628720"/>
              <a:ext cx="1702440" cy="13320"/>
            </p14:xfrm>
          </p:contentPart>
        </mc:Choice>
        <mc:Fallback xmlns="">
          <p:pic>
            <p:nvPicPr>
              <p:cNvPr id="3" name="Ink 2">
                <a:extLst>
                  <a:ext uri="{FF2B5EF4-FFF2-40B4-BE49-F238E27FC236}">
                    <a16:creationId xmlns:a16="http://schemas.microsoft.com/office/drawing/2014/main" id="{FC378A6F-A4E1-6012-65DE-89E11FEB8EF0}"/>
                  </a:ext>
                </a:extLst>
              </p:cNvPr>
              <p:cNvPicPr/>
              <p:nvPr/>
            </p:nvPicPr>
            <p:blipFill>
              <a:blip r:embed="rId6"/>
              <a:stretch>
                <a:fillRect/>
              </a:stretch>
            </p:blipFill>
            <p:spPr>
              <a:xfrm>
                <a:off x="6892920" y="2619360"/>
                <a:ext cx="1721160" cy="32040"/>
              </a:xfrm>
              <a:prstGeom prst="rect">
                <a:avLst/>
              </a:prstGeom>
            </p:spPr>
          </p:pic>
        </mc:Fallback>
      </mc:AlternateContent>
    </p:spTree>
    <p:extLst>
      <p:ext uri="{BB962C8B-B14F-4D97-AF65-F5344CB8AC3E}">
        <p14:creationId xmlns:p14="http://schemas.microsoft.com/office/powerpoint/2010/main" val="280947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05B3-E6F1-E1DC-DCAE-0198A3D9A1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710B68D-82F3-87E1-BBDE-220ABD45D395}"/>
              </a:ext>
            </a:extLst>
          </p:cNvPr>
          <p:cNvPicPr>
            <a:picLocks noChangeAspect="1"/>
          </p:cNvPicPr>
          <p:nvPr/>
        </p:nvPicPr>
        <p:blipFill>
          <a:blip r:embed="rId2"/>
          <a:stretch>
            <a:fillRect/>
          </a:stretch>
        </p:blipFill>
        <p:spPr>
          <a:xfrm>
            <a:off x="525517" y="751984"/>
            <a:ext cx="10786895" cy="500281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D61B3EE-1E4E-BDEF-4348-B3A9D62498B0}"/>
                  </a:ext>
                </a:extLst>
              </p14:cNvPr>
              <p14:cNvContentPartPr/>
              <p14:nvPr/>
            </p14:nvContentPartPr>
            <p14:xfrm>
              <a:off x="679320" y="1555920"/>
              <a:ext cx="10440000" cy="1994040"/>
            </p14:xfrm>
          </p:contentPart>
        </mc:Choice>
        <mc:Fallback xmlns="">
          <p:pic>
            <p:nvPicPr>
              <p:cNvPr id="2" name="Ink 1">
                <a:extLst>
                  <a:ext uri="{FF2B5EF4-FFF2-40B4-BE49-F238E27FC236}">
                    <a16:creationId xmlns:a16="http://schemas.microsoft.com/office/drawing/2014/main" id="{6D61B3EE-1E4E-BDEF-4348-B3A9D62498B0}"/>
                  </a:ext>
                </a:extLst>
              </p:cNvPr>
              <p:cNvPicPr/>
              <p:nvPr/>
            </p:nvPicPr>
            <p:blipFill>
              <a:blip r:embed="rId4"/>
              <a:stretch>
                <a:fillRect/>
              </a:stretch>
            </p:blipFill>
            <p:spPr>
              <a:xfrm>
                <a:off x="669960" y="1546560"/>
                <a:ext cx="10458720" cy="2012760"/>
              </a:xfrm>
              <a:prstGeom prst="rect">
                <a:avLst/>
              </a:prstGeom>
            </p:spPr>
          </p:pic>
        </mc:Fallback>
      </mc:AlternateContent>
    </p:spTree>
    <p:extLst>
      <p:ext uri="{BB962C8B-B14F-4D97-AF65-F5344CB8AC3E}">
        <p14:creationId xmlns:p14="http://schemas.microsoft.com/office/powerpoint/2010/main" val="7849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1681D-FE01-068D-E693-3ECB20A23C3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B18B4A-5696-7F90-0A43-4D062234BFA6}"/>
              </a:ext>
            </a:extLst>
          </p:cNvPr>
          <p:cNvPicPr>
            <a:picLocks noChangeAspect="1"/>
          </p:cNvPicPr>
          <p:nvPr/>
        </p:nvPicPr>
        <p:blipFill>
          <a:blip r:embed="rId2"/>
          <a:stretch>
            <a:fillRect/>
          </a:stretch>
        </p:blipFill>
        <p:spPr>
          <a:xfrm>
            <a:off x="987973" y="332450"/>
            <a:ext cx="9711559" cy="3598701"/>
          </a:xfrm>
          <a:prstGeom prst="rect">
            <a:avLst/>
          </a:prstGeom>
        </p:spPr>
      </p:pic>
      <p:pic>
        <p:nvPicPr>
          <p:cNvPr id="6" name="Picture 5">
            <a:extLst>
              <a:ext uri="{FF2B5EF4-FFF2-40B4-BE49-F238E27FC236}">
                <a16:creationId xmlns:a16="http://schemas.microsoft.com/office/drawing/2014/main" id="{7B61F4E1-8CF7-4BA3-14E3-B5EBB0ACB7C8}"/>
              </a:ext>
            </a:extLst>
          </p:cNvPr>
          <p:cNvPicPr>
            <a:picLocks noChangeAspect="1"/>
          </p:cNvPicPr>
          <p:nvPr/>
        </p:nvPicPr>
        <p:blipFill>
          <a:blip r:embed="rId3"/>
          <a:stretch>
            <a:fillRect/>
          </a:stretch>
        </p:blipFill>
        <p:spPr>
          <a:xfrm>
            <a:off x="944847" y="4246180"/>
            <a:ext cx="10302305" cy="200610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667BC0-1291-A4B9-C4E3-807137602844}"/>
                  </a:ext>
                </a:extLst>
              </p14:cNvPr>
              <p14:cNvContentPartPr/>
              <p14:nvPr/>
            </p14:nvContentPartPr>
            <p14:xfrm>
              <a:off x="1168560" y="1162080"/>
              <a:ext cx="6782040" cy="3137400"/>
            </p14:xfrm>
          </p:contentPart>
        </mc:Choice>
        <mc:Fallback xmlns="">
          <p:pic>
            <p:nvPicPr>
              <p:cNvPr id="2" name="Ink 1">
                <a:extLst>
                  <a:ext uri="{FF2B5EF4-FFF2-40B4-BE49-F238E27FC236}">
                    <a16:creationId xmlns:a16="http://schemas.microsoft.com/office/drawing/2014/main" id="{F6667BC0-1291-A4B9-C4E3-807137602844}"/>
                  </a:ext>
                </a:extLst>
              </p:cNvPr>
              <p:cNvPicPr/>
              <p:nvPr/>
            </p:nvPicPr>
            <p:blipFill>
              <a:blip r:embed="rId5"/>
              <a:stretch>
                <a:fillRect/>
              </a:stretch>
            </p:blipFill>
            <p:spPr>
              <a:xfrm>
                <a:off x="1159200" y="1152720"/>
                <a:ext cx="6800760" cy="315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632B5EF3-1B17-1CFF-154F-D40810160DDB}"/>
                  </a:ext>
                </a:extLst>
              </p14:cNvPr>
              <p14:cNvContentPartPr/>
              <p14:nvPr/>
            </p14:nvContentPartPr>
            <p14:xfrm>
              <a:off x="1587600" y="1143000"/>
              <a:ext cx="6807600" cy="3562560"/>
            </p14:xfrm>
          </p:contentPart>
        </mc:Choice>
        <mc:Fallback xmlns="">
          <p:pic>
            <p:nvPicPr>
              <p:cNvPr id="3" name="Ink 2">
                <a:extLst>
                  <a:ext uri="{FF2B5EF4-FFF2-40B4-BE49-F238E27FC236}">
                    <a16:creationId xmlns:a16="http://schemas.microsoft.com/office/drawing/2014/main" id="{632B5EF3-1B17-1CFF-154F-D40810160DDB}"/>
                  </a:ext>
                </a:extLst>
              </p:cNvPr>
              <p:cNvPicPr/>
              <p:nvPr/>
            </p:nvPicPr>
            <p:blipFill>
              <a:blip r:embed="rId7"/>
              <a:stretch>
                <a:fillRect/>
              </a:stretch>
            </p:blipFill>
            <p:spPr>
              <a:xfrm>
                <a:off x="1578240" y="1133640"/>
                <a:ext cx="6826320" cy="3581280"/>
              </a:xfrm>
              <a:prstGeom prst="rect">
                <a:avLst/>
              </a:prstGeom>
            </p:spPr>
          </p:pic>
        </mc:Fallback>
      </mc:AlternateContent>
    </p:spTree>
    <p:extLst>
      <p:ext uri="{BB962C8B-B14F-4D97-AF65-F5344CB8AC3E}">
        <p14:creationId xmlns:p14="http://schemas.microsoft.com/office/powerpoint/2010/main" val="1893618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2E0A-3A0D-7F03-F21A-6AB56A1F7AAA}"/>
              </a:ext>
            </a:extLst>
          </p:cNvPr>
          <p:cNvSpPr>
            <a:spLocks noGrp="1"/>
          </p:cNvSpPr>
          <p:nvPr>
            <p:ph type="title"/>
          </p:nvPr>
        </p:nvSpPr>
        <p:spPr>
          <a:xfrm>
            <a:off x="407276" y="232979"/>
            <a:ext cx="11101552" cy="896116"/>
          </a:xfrm>
        </p:spPr>
        <p:txBody>
          <a:bodyPr>
            <a:normAutofit fontScale="90000"/>
          </a:bodyPr>
          <a:lstStyle/>
          <a:p>
            <a:r>
              <a:rPr lang="en-US" dirty="0"/>
              <a:t>13.3 HIERARCHICAL CLUSTERING ALGORITHMS</a:t>
            </a:r>
            <a:endParaRPr lang="en-IN" dirty="0"/>
          </a:p>
        </p:txBody>
      </p:sp>
      <p:sp>
        <p:nvSpPr>
          <p:cNvPr id="3" name="Content Placeholder 2">
            <a:extLst>
              <a:ext uri="{FF2B5EF4-FFF2-40B4-BE49-F238E27FC236}">
                <a16:creationId xmlns:a16="http://schemas.microsoft.com/office/drawing/2014/main" id="{DC49C086-49CF-0CE2-7B65-5F4CBDFC48C8}"/>
              </a:ext>
            </a:extLst>
          </p:cNvPr>
          <p:cNvSpPr>
            <a:spLocks noGrp="1"/>
          </p:cNvSpPr>
          <p:nvPr>
            <p:ph idx="1"/>
          </p:nvPr>
        </p:nvSpPr>
        <p:spPr>
          <a:xfrm>
            <a:off x="554420" y="980451"/>
            <a:ext cx="10954408" cy="4351338"/>
          </a:xfrm>
        </p:spPr>
        <p:txBody>
          <a:bodyPr>
            <a:normAutofit/>
          </a:bodyPr>
          <a:lstStyle/>
          <a:p>
            <a:pPr algn="just"/>
            <a:r>
              <a:rPr lang="en-US" dirty="0"/>
              <a:t>Hierarchical methods produce a nested partition of objects with hierarchical relationships among  objects. Often, the hierarchy relationship is shown in the form of a </a:t>
            </a:r>
            <a:r>
              <a:rPr lang="en-US" b="1" dirty="0"/>
              <a:t>dendrogram</a:t>
            </a:r>
            <a:r>
              <a:rPr lang="en-US" dirty="0"/>
              <a:t>.  </a:t>
            </a:r>
          </a:p>
          <a:p>
            <a:pPr algn="just"/>
            <a:r>
              <a:rPr lang="en-US" dirty="0"/>
              <a:t>Hierarchical methods include categories, agglomerative methods and divisive methods.  </a:t>
            </a:r>
          </a:p>
          <a:p>
            <a:pPr algn="just"/>
            <a:r>
              <a:rPr lang="en-US" dirty="0"/>
              <a:t>In agglomerative methods, </a:t>
            </a:r>
            <a:r>
              <a:rPr lang="en-US" b="1" dirty="0"/>
              <a:t>initially all individual samples are considered as a cluster, that is,  a cluster with a single element </a:t>
            </a:r>
          </a:p>
          <a:p>
            <a:pPr algn="just"/>
            <a:r>
              <a:rPr lang="en-US" b="1" dirty="0"/>
              <a:t>Then, they are merged and the process is continued to get a  single cluster. </a:t>
            </a:r>
            <a:endParaRPr lang="en-IN" b="1" dirty="0"/>
          </a:p>
        </p:txBody>
      </p:sp>
      <p:pic>
        <p:nvPicPr>
          <p:cNvPr id="6" name="Picture 5">
            <a:extLst>
              <a:ext uri="{FF2B5EF4-FFF2-40B4-BE49-F238E27FC236}">
                <a16:creationId xmlns:a16="http://schemas.microsoft.com/office/drawing/2014/main" id="{EDC9FD25-EB84-1351-7D78-BE310FEC3283}"/>
              </a:ext>
            </a:extLst>
          </p:cNvPr>
          <p:cNvPicPr>
            <a:picLocks noChangeAspect="1"/>
          </p:cNvPicPr>
          <p:nvPr/>
        </p:nvPicPr>
        <p:blipFill>
          <a:blip r:embed="rId2"/>
          <a:stretch>
            <a:fillRect/>
          </a:stretch>
        </p:blipFill>
        <p:spPr>
          <a:xfrm>
            <a:off x="8342191" y="4496040"/>
            <a:ext cx="3613029" cy="233136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4A2BE7E-0830-3CDD-D65B-F0311FB731A8}"/>
                  </a:ext>
                </a:extLst>
              </p14:cNvPr>
              <p14:cNvContentPartPr/>
              <p14:nvPr/>
            </p14:nvContentPartPr>
            <p14:xfrm>
              <a:off x="876240" y="3886200"/>
              <a:ext cx="10135080" cy="1105200"/>
            </p14:xfrm>
          </p:contentPart>
        </mc:Choice>
        <mc:Fallback xmlns="">
          <p:pic>
            <p:nvPicPr>
              <p:cNvPr id="5" name="Ink 4">
                <a:extLst>
                  <a:ext uri="{FF2B5EF4-FFF2-40B4-BE49-F238E27FC236}">
                    <a16:creationId xmlns:a16="http://schemas.microsoft.com/office/drawing/2014/main" id="{84A2BE7E-0830-3CDD-D65B-F0311FB731A8}"/>
                  </a:ext>
                </a:extLst>
              </p:cNvPr>
              <p:cNvPicPr/>
              <p:nvPr/>
            </p:nvPicPr>
            <p:blipFill>
              <a:blip r:embed="rId4"/>
              <a:stretch>
                <a:fillRect/>
              </a:stretch>
            </p:blipFill>
            <p:spPr>
              <a:xfrm>
                <a:off x="866880" y="3876840"/>
                <a:ext cx="10153800" cy="1123920"/>
              </a:xfrm>
              <a:prstGeom prst="rect">
                <a:avLst/>
              </a:prstGeom>
            </p:spPr>
          </p:pic>
        </mc:Fallback>
      </mc:AlternateContent>
    </p:spTree>
    <p:extLst>
      <p:ext uri="{BB962C8B-B14F-4D97-AF65-F5344CB8AC3E}">
        <p14:creationId xmlns:p14="http://schemas.microsoft.com/office/powerpoint/2010/main" val="147280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D87239-6C73-02BF-49A0-AB741EF033C3}"/>
              </a:ext>
            </a:extLst>
          </p:cNvPr>
          <p:cNvSpPr>
            <a:spLocks noGrp="1"/>
          </p:cNvSpPr>
          <p:nvPr>
            <p:ph idx="1"/>
          </p:nvPr>
        </p:nvSpPr>
        <p:spPr>
          <a:xfrm>
            <a:off x="734410" y="869183"/>
            <a:ext cx="10723179" cy="4932527"/>
          </a:xfrm>
        </p:spPr>
        <p:txBody>
          <a:bodyPr/>
          <a:lstStyle/>
          <a:p>
            <a:pPr algn="just"/>
            <a:r>
              <a:rPr lang="en-US" dirty="0"/>
              <a:t>Divisive methods use another kind of philosophy, </a:t>
            </a:r>
            <a:r>
              <a:rPr lang="en-US" b="1" dirty="0"/>
              <a:t>where a single cluster of all  samples of the dataset taken initially is chosen and then partitioned. </a:t>
            </a:r>
          </a:p>
          <a:p>
            <a:pPr algn="just"/>
            <a:r>
              <a:rPr lang="en-US" dirty="0"/>
              <a:t>This </a:t>
            </a:r>
            <a:r>
              <a:rPr lang="en-US" b="1" dirty="0"/>
              <a:t>partition process is  continued until the cluster is split into smaller clusters.  </a:t>
            </a:r>
          </a:p>
          <a:p>
            <a:pPr algn="just"/>
            <a:r>
              <a:rPr lang="en-US" b="1" dirty="0"/>
              <a:t>Agglomerative methods merge clusters to reduce the number of clusters. </a:t>
            </a:r>
          </a:p>
          <a:p>
            <a:pPr algn="just"/>
            <a:r>
              <a:rPr lang="en-US" dirty="0"/>
              <a:t>This is repeated each  time while merging two closest clusters to get a single cluster.</a:t>
            </a:r>
            <a:endParaRPr lang="en-IN"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D849995-B5C1-1770-EB08-782EA710BCB1}"/>
                  </a:ext>
                </a:extLst>
              </p14:cNvPr>
              <p14:cNvContentPartPr/>
              <p14:nvPr/>
            </p14:nvContentPartPr>
            <p14:xfrm>
              <a:off x="1066680" y="1631880"/>
              <a:ext cx="10065240" cy="514800"/>
            </p14:xfrm>
          </p:contentPart>
        </mc:Choice>
        <mc:Fallback xmlns="">
          <p:pic>
            <p:nvPicPr>
              <p:cNvPr id="2" name="Ink 1">
                <a:extLst>
                  <a:ext uri="{FF2B5EF4-FFF2-40B4-BE49-F238E27FC236}">
                    <a16:creationId xmlns:a16="http://schemas.microsoft.com/office/drawing/2014/main" id="{CD849995-B5C1-1770-EB08-782EA710BCB1}"/>
                  </a:ext>
                </a:extLst>
              </p:cNvPr>
              <p:cNvPicPr/>
              <p:nvPr/>
            </p:nvPicPr>
            <p:blipFill>
              <a:blip r:embed="rId3"/>
              <a:stretch>
                <a:fillRect/>
              </a:stretch>
            </p:blipFill>
            <p:spPr>
              <a:xfrm>
                <a:off x="1057320" y="1622520"/>
                <a:ext cx="10083960" cy="533520"/>
              </a:xfrm>
              <a:prstGeom prst="rect">
                <a:avLst/>
              </a:prstGeom>
            </p:spPr>
          </p:pic>
        </mc:Fallback>
      </mc:AlternateContent>
    </p:spTree>
    <p:extLst>
      <p:ext uri="{BB962C8B-B14F-4D97-AF65-F5344CB8AC3E}">
        <p14:creationId xmlns:p14="http://schemas.microsoft.com/office/powerpoint/2010/main" val="11435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EEC092-9E38-8A7C-468E-210A1C67D3DC}"/>
              </a:ext>
            </a:extLst>
          </p:cNvPr>
          <p:cNvPicPr>
            <a:picLocks noChangeAspect="1"/>
          </p:cNvPicPr>
          <p:nvPr/>
        </p:nvPicPr>
        <p:blipFill>
          <a:blip r:embed="rId2"/>
          <a:stretch>
            <a:fillRect/>
          </a:stretch>
        </p:blipFill>
        <p:spPr>
          <a:xfrm>
            <a:off x="697759" y="833631"/>
            <a:ext cx="10966267" cy="4263885"/>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ADA20B8-C930-3577-3DC2-FC34B3118F73}"/>
                  </a:ext>
                </a:extLst>
              </p14:cNvPr>
              <p14:cNvContentPartPr/>
              <p14:nvPr/>
            </p14:nvContentPartPr>
            <p14:xfrm>
              <a:off x="5797440" y="1841400"/>
              <a:ext cx="5524920" cy="1352880"/>
            </p14:xfrm>
          </p:contentPart>
        </mc:Choice>
        <mc:Fallback xmlns="">
          <p:pic>
            <p:nvPicPr>
              <p:cNvPr id="2" name="Ink 1">
                <a:extLst>
                  <a:ext uri="{FF2B5EF4-FFF2-40B4-BE49-F238E27FC236}">
                    <a16:creationId xmlns:a16="http://schemas.microsoft.com/office/drawing/2014/main" id="{BADA20B8-C930-3577-3DC2-FC34B3118F73}"/>
                  </a:ext>
                </a:extLst>
              </p:cNvPr>
              <p:cNvPicPr/>
              <p:nvPr/>
            </p:nvPicPr>
            <p:blipFill>
              <a:blip r:embed="rId4"/>
              <a:stretch>
                <a:fillRect/>
              </a:stretch>
            </p:blipFill>
            <p:spPr>
              <a:xfrm>
                <a:off x="5788080" y="1832040"/>
                <a:ext cx="5543640" cy="1371600"/>
              </a:xfrm>
              <a:prstGeom prst="rect">
                <a:avLst/>
              </a:prstGeom>
            </p:spPr>
          </p:pic>
        </mc:Fallback>
      </mc:AlternateContent>
    </p:spTree>
    <p:extLst>
      <p:ext uri="{BB962C8B-B14F-4D97-AF65-F5344CB8AC3E}">
        <p14:creationId xmlns:p14="http://schemas.microsoft.com/office/powerpoint/2010/main" val="935245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A8CCF-A408-5A47-85D9-5950EF2A6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76C26-1BC3-B943-222D-7EE8CC98F6D0}"/>
              </a:ext>
            </a:extLst>
          </p:cNvPr>
          <p:cNvSpPr>
            <a:spLocks noGrp="1"/>
          </p:cNvSpPr>
          <p:nvPr>
            <p:ph type="title"/>
          </p:nvPr>
        </p:nvSpPr>
        <p:spPr>
          <a:xfrm>
            <a:off x="421640" y="456882"/>
            <a:ext cx="10515600" cy="508635"/>
          </a:xfrm>
        </p:spPr>
        <p:txBody>
          <a:bodyPr>
            <a:normAutofit fontScale="90000"/>
          </a:bodyPr>
          <a:lstStyle/>
          <a:p>
            <a:r>
              <a:rPr lang="en-US" dirty="0"/>
              <a:t>13.3.1 Single Linkage or MIN Algorithm</a:t>
            </a:r>
            <a:endParaRPr lang="en-IN" dirty="0"/>
          </a:p>
        </p:txBody>
      </p:sp>
      <p:sp>
        <p:nvSpPr>
          <p:cNvPr id="3" name="Content Placeholder 2">
            <a:extLst>
              <a:ext uri="{FF2B5EF4-FFF2-40B4-BE49-F238E27FC236}">
                <a16:creationId xmlns:a16="http://schemas.microsoft.com/office/drawing/2014/main" id="{CF983E00-70C3-D4C4-9C5E-7950B1337CBE}"/>
              </a:ext>
            </a:extLst>
          </p:cNvPr>
          <p:cNvSpPr>
            <a:spLocks noGrp="1"/>
          </p:cNvSpPr>
          <p:nvPr>
            <p:ph idx="1"/>
          </p:nvPr>
        </p:nvSpPr>
        <p:spPr>
          <a:xfrm>
            <a:off x="698500" y="1427480"/>
            <a:ext cx="10795000" cy="4191000"/>
          </a:xfrm>
        </p:spPr>
        <p:txBody>
          <a:bodyPr>
            <a:normAutofit/>
          </a:bodyPr>
          <a:lstStyle/>
          <a:p>
            <a:pPr algn="just"/>
            <a:r>
              <a:rPr lang="en-US" dirty="0"/>
              <a:t>Hierarchical clustering algorithms produce nested clusters, which can be visualized as a hierarchical  tree or dendrogram. </a:t>
            </a:r>
          </a:p>
          <a:p>
            <a:pPr algn="just"/>
            <a:r>
              <a:rPr lang="en-US" dirty="0"/>
              <a:t>The idea behind this approach is proximity among clusters. </a:t>
            </a:r>
          </a:p>
          <a:p>
            <a:pPr algn="just"/>
            <a:r>
              <a:rPr lang="en-US" dirty="0"/>
              <a:t>In single linkage  algorithm, the smallest distance (x, y), where x is from one cluster and y is from another cluster,  is the distance between all possible pairs of the two groups or clusters (or simply the smallest  distance of two points where points are in different clusters) and is used for merging the clusters.  </a:t>
            </a:r>
          </a:p>
        </p:txBody>
      </p:sp>
      <p:sp>
        <p:nvSpPr>
          <p:cNvPr id="5" name="TextBox 4">
            <a:extLst>
              <a:ext uri="{FF2B5EF4-FFF2-40B4-BE49-F238E27FC236}">
                <a16:creationId xmlns:a16="http://schemas.microsoft.com/office/drawing/2014/main" id="{F46DB6C1-3C07-2199-8DEF-BEDD1AAF2787}"/>
              </a:ext>
            </a:extLst>
          </p:cNvPr>
          <p:cNvSpPr txBox="1"/>
          <p:nvPr/>
        </p:nvSpPr>
        <p:spPr>
          <a:xfrm>
            <a:off x="1041400" y="5974695"/>
            <a:ext cx="9895840" cy="646331"/>
          </a:xfrm>
          <a:prstGeom prst="rect">
            <a:avLst/>
          </a:prstGeom>
          <a:noFill/>
        </p:spPr>
        <p:txBody>
          <a:bodyPr wrap="square">
            <a:spAutoFit/>
          </a:bodyPr>
          <a:lstStyle/>
          <a:p>
            <a:r>
              <a:rPr lang="en-US" b="0" i="0" dirty="0">
                <a:solidFill>
                  <a:srgbClr val="202124"/>
                </a:solidFill>
                <a:effectLst/>
                <a:latin typeface="Google Sans"/>
              </a:rPr>
              <a:t>In single-link (or single linkage) hierarchical clustering, we </a:t>
            </a:r>
            <a:r>
              <a:rPr lang="en-US" b="0" i="0" dirty="0">
                <a:solidFill>
                  <a:srgbClr val="040C28"/>
                </a:solidFill>
                <a:effectLst/>
                <a:latin typeface="Google Sans"/>
              </a:rPr>
              <a:t>merge in each step the two clusters whose two closest members have the smallest distance</a:t>
            </a:r>
            <a:r>
              <a:rPr lang="en-US" b="0" i="0" dirty="0">
                <a:solidFill>
                  <a:srgbClr val="202124"/>
                </a:solidFill>
                <a:effectLst/>
                <a:latin typeface="Google Sans"/>
              </a:rPr>
              <a:t> </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1A928DE2-BD29-091F-7828-CCAC8EDAED69}"/>
                  </a:ext>
                </a:extLst>
              </p14:cNvPr>
              <p14:cNvContentPartPr/>
              <p14:nvPr/>
            </p14:nvContentPartPr>
            <p14:xfrm>
              <a:off x="6438960" y="2197080"/>
              <a:ext cx="2984760" cy="63720"/>
            </p14:xfrm>
          </p:contentPart>
        </mc:Choice>
        <mc:Fallback xmlns="">
          <p:pic>
            <p:nvPicPr>
              <p:cNvPr id="4" name="Ink 3">
                <a:extLst>
                  <a:ext uri="{FF2B5EF4-FFF2-40B4-BE49-F238E27FC236}">
                    <a16:creationId xmlns:a16="http://schemas.microsoft.com/office/drawing/2014/main" id="{1A928DE2-BD29-091F-7828-CCAC8EDAED69}"/>
                  </a:ext>
                </a:extLst>
              </p:cNvPr>
              <p:cNvPicPr/>
              <p:nvPr/>
            </p:nvPicPr>
            <p:blipFill>
              <a:blip r:embed="rId3"/>
              <a:stretch>
                <a:fillRect/>
              </a:stretch>
            </p:blipFill>
            <p:spPr>
              <a:xfrm>
                <a:off x="6429600" y="2187720"/>
                <a:ext cx="3003480" cy="82440"/>
              </a:xfrm>
              <a:prstGeom prst="rect">
                <a:avLst/>
              </a:prstGeom>
            </p:spPr>
          </p:pic>
        </mc:Fallback>
      </mc:AlternateContent>
    </p:spTree>
    <p:extLst>
      <p:ext uri="{BB962C8B-B14F-4D97-AF65-F5344CB8AC3E}">
        <p14:creationId xmlns:p14="http://schemas.microsoft.com/office/powerpoint/2010/main" val="2221540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18798-55A7-1D08-B0E1-B2DDF22559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29327C-6919-02B3-6321-2BDBFEF78475}"/>
              </a:ext>
            </a:extLst>
          </p:cNvPr>
          <p:cNvSpPr>
            <a:spLocks noGrp="1"/>
          </p:cNvSpPr>
          <p:nvPr>
            <p:ph idx="1"/>
          </p:nvPr>
        </p:nvSpPr>
        <p:spPr>
          <a:xfrm>
            <a:off x="685800" y="748665"/>
            <a:ext cx="10515600" cy="4351338"/>
          </a:xfrm>
        </p:spPr>
        <p:txBody>
          <a:bodyPr/>
          <a:lstStyle/>
          <a:p>
            <a:pPr algn="just"/>
            <a:r>
              <a:rPr lang="en-US" dirty="0"/>
              <a:t>This corresponds to finding of minimum spanning tree (MST) of a graph.  </a:t>
            </a:r>
          </a:p>
          <a:p>
            <a:pPr algn="just"/>
            <a:r>
              <a:rPr lang="en-US" dirty="0"/>
              <a:t>The distance measures between individual samples or data points is already demonstrated in  the previous section 13.2. </a:t>
            </a:r>
          </a:p>
          <a:p>
            <a:pPr algn="just"/>
            <a:r>
              <a:rPr lang="en-US" dirty="0"/>
              <a:t>To understand the single linkage algorithm, go through the following  numerical problem that involves finding the distance between clusters.</a:t>
            </a:r>
            <a:endParaRPr lang="en-IN" dirty="0"/>
          </a:p>
          <a:p>
            <a:endParaRPr lang="en-IN" dirty="0"/>
          </a:p>
        </p:txBody>
      </p:sp>
    </p:spTree>
    <p:extLst>
      <p:ext uri="{BB962C8B-B14F-4D97-AF65-F5344CB8AC3E}">
        <p14:creationId xmlns:p14="http://schemas.microsoft.com/office/powerpoint/2010/main" val="3628801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1F463-1B85-ED05-49D4-51164BEA78C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3D62A1-B25E-6D80-0F0A-9E5E6C6D7A2A}"/>
              </a:ext>
            </a:extLst>
          </p:cNvPr>
          <p:cNvPicPr>
            <a:picLocks noChangeAspect="1"/>
          </p:cNvPicPr>
          <p:nvPr/>
        </p:nvPicPr>
        <p:blipFill>
          <a:blip r:embed="rId2"/>
          <a:stretch>
            <a:fillRect/>
          </a:stretch>
        </p:blipFill>
        <p:spPr>
          <a:xfrm>
            <a:off x="1276083" y="739714"/>
            <a:ext cx="9900716" cy="3851950"/>
          </a:xfrm>
          <a:prstGeom prst="rect">
            <a:avLst/>
          </a:prstGeom>
        </p:spPr>
      </p:pic>
    </p:spTree>
    <p:extLst>
      <p:ext uri="{BB962C8B-B14F-4D97-AF65-F5344CB8AC3E}">
        <p14:creationId xmlns:p14="http://schemas.microsoft.com/office/powerpoint/2010/main" val="288465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F4F7C-8A1A-DA79-B48A-F484D977B7B4}"/>
              </a:ext>
            </a:extLst>
          </p:cNvPr>
          <p:cNvPicPr>
            <a:picLocks noChangeAspect="1"/>
          </p:cNvPicPr>
          <p:nvPr/>
        </p:nvPicPr>
        <p:blipFill>
          <a:blip r:embed="rId2"/>
          <a:stretch>
            <a:fillRect/>
          </a:stretch>
        </p:blipFill>
        <p:spPr>
          <a:xfrm>
            <a:off x="1124532" y="301537"/>
            <a:ext cx="9129127" cy="6254925"/>
          </a:xfrm>
          <a:prstGeom prst="rect">
            <a:avLst/>
          </a:prstGeom>
        </p:spPr>
      </p:pic>
    </p:spTree>
    <p:extLst>
      <p:ext uri="{BB962C8B-B14F-4D97-AF65-F5344CB8AC3E}">
        <p14:creationId xmlns:p14="http://schemas.microsoft.com/office/powerpoint/2010/main" val="12112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B1568-A158-F64A-86E4-8E1C338FD5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1FF1B-9447-95E6-5AEB-6542CCC79374}"/>
              </a:ext>
            </a:extLst>
          </p:cNvPr>
          <p:cNvSpPr>
            <a:spLocks noGrp="1"/>
          </p:cNvSpPr>
          <p:nvPr>
            <p:ph idx="1"/>
          </p:nvPr>
        </p:nvSpPr>
        <p:spPr>
          <a:xfrm>
            <a:off x="680894" y="1567431"/>
            <a:ext cx="10759265" cy="3258569"/>
          </a:xfrm>
        </p:spPr>
        <p:txBody>
          <a:bodyPr/>
          <a:lstStyle/>
          <a:p>
            <a:pPr algn="just"/>
            <a:r>
              <a:rPr lang="en-US" dirty="0"/>
              <a:t>The input for cluster analysis is </a:t>
            </a:r>
            <a:r>
              <a:rPr lang="en-US" b="1" dirty="0"/>
              <a:t>examples or samples</a:t>
            </a:r>
            <a:r>
              <a:rPr lang="en-US" dirty="0"/>
              <a:t>. </a:t>
            </a:r>
          </a:p>
          <a:p>
            <a:pPr algn="just"/>
            <a:r>
              <a:rPr lang="en-US" dirty="0"/>
              <a:t>These are known as </a:t>
            </a:r>
            <a:r>
              <a:rPr lang="en-US" b="1" dirty="0"/>
              <a:t>objects, data  points or data instances. </a:t>
            </a:r>
          </a:p>
          <a:p>
            <a:pPr algn="just"/>
            <a:r>
              <a:rPr lang="en-US" dirty="0"/>
              <a:t>All  the samples or objects with no labels associated with them are called </a:t>
            </a:r>
            <a:r>
              <a:rPr lang="en-US" b="1" dirty="0" err="1"/>
              <a:t>unlabelled</a:t>
            </a:r>
            <a:r>
              <a:rPr lang="en-US" dirty="0"/>
              <a:t>. </a:t>
            </a:r>
          </a:p>
          <a:p>
            <a:pPr algn="just"/>
            <a:r>
              <a:rPr lang="en-US" dirty="0"/>
              <a:t>The output is the </a:t>
            </a:r>
            <a:r>
              <a:rPr lang="en-US" b="1" dirty="0"/>
              <a:t>set of clusters (or groups) of similar data </a:t>
            </a:r>
            <a:r>
              <a:rPr lang="en-US" dirty="0"/>
              <a:t>if it exists in the input. </a:t>
            </a:r>
          </a:p>
        </p:txBody>
      </p:sp>
    </p:spTree>
    <p:extLst>
      <p:ext uri="{BB962C8B-B14F-4D97-AF65-F5344CB8AC3E}">
        <p14:creationId xmlns:p14="http://schemas.microsoft.com/office/powerpoint/2010/main" val="308007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523C9-83AF-C6B1-5F5E-EA2E3898C16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DDA7503-E1D3-8515-A941-94935844BC64}"/>
              </a:ext>
            </a:extLst>
          </p:cNvPr>
          <p:cNvPicPr>
            <a:picLocks noChangeAspect="1"/>
          </p:cNvPicPr>
          <p:nvPr/>
        </p:nvPicPr>
        <p:blipFill>
          <a:blip r:embed="rId2"/>
          <a:stretch>
            <a:fillRect/>
          </a:stretch>
        </p:blipFill>
        <p:spPr>
          <a:xfrm>
            <a:off x="1042668" y="1351280"/>
            <a:ext cx="9559547" cy="2971879"/>
          </a:xfrm>
          <a:prstGeom prst="rect">
            <a:avLst/>
          </a:prstGeom>
        </p:spPr>
      </p:pic>
    </p:spTree>
    <p:extLst>
      <p:ext uri="{BB962C8B-B14F-4D97-AF65-F5344CB8AC3E}">
        <p14:creationId xmlns:p14="http://schemas.microsoft.com/office/powerpoint/2010/main" val="254156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2943-4EB7-BC6E-7177-F8D5F35EAD8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30BE0C0-3758-7C4F-0A03-91A0D370503B}"/>
              </a:ext>
            </a:extLst>
          </p:cNvPr>
          <p:cNvPicPr>
            <a:picLocks noChangeAspect="1"/>
          </p:cNvPicPr>
          <p:nvPr/>
        </p:nvPicPr>
        <p:blipFill>
          <a:blip r:embed="rId2"/>
          <a:stretch>
            <a:fillRect/>
          </a:stretch>
        </p:blipFill>
        <p:spPr>
          <a:xfrm>
            <a:off x="1300480" y="213385"/>
            <a:ext cx="9410951" cy="6431229"/>
          </a:xfrm>
          <a:prstGeom prst="rect">
            <a:avLst/>
          </a:prstGeom>
        </p:spPr>
      </p:pic>
    </p:spTree>
    <p:extLst>
      <p:ext uri="{BB962C8B-B14F-4D97-AF65-F5344CB8AC3E}">
        <p14:creationId xmlns:p14="http://schemas.microsoft.com/office/powerpoint/2010/main" val="4043355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48384C-2D41-9ADD-1263-F8D6D1A779DF}"/>
              </a:ext>
            </a:extLst>
          </p:cNvPr>
          <p:cNvPicPr>
            <a:picLocks noChangeAspect="1"/>
          </p:cNvPicPr>
          <p:nvPr/>
        </p:nvPicPr>
        <p:blipFill>
          <a:blip r:embed="rId2"/>
          <a:stretch>
            <a:fillRect/>
          </a:stretch>
        </p:blipFill>
        <p:spPr>
          <a:xfrm>
            <a:off x="894081" y="462789"/>
            <a:ext cx="9946654" cy="5932422"/>
          </a:xfrm>
          <a:prstGeom prst="rect">
            <a:avLst/>
          </a:prstGeom>
        </p:spPr>
      </p:pic>
    </p:spTree>
    <p:extLst>
      <p:ext uri="{BB962C8B-B14F-4D97-AF65-F5344CB8AC3E}">
        <p14:creationId xmlns:p14="http://schemas.microsoft.com/office/powerpoint/2010/main" val="290324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B53D-CD5E-92E9-0F71-4894FDAB1B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B756EA-DB91-8A63-D572-13F70AC05E48}"/>
              </a:ext>
            </a:extLst>
          </p:cNvPr>
          <p:cNvPicPr>
            <a:picLocks noChangeAspect="1"/>
          </p:cNvPicPr>
          <p:nvPr/>
        </p:nvPicPr>
        <p:blipFill>
          <a:blip r:embed="rId2"/>
          <a:stretch>
            <a:fillRect/>
          </a:stretch>
        </p:blipFill>
        <p:spPr>
          <a:xfrm>
            <a:off x="1117600" y="391488"/>
            <a:ext cx="9376668" cy="6075024"/>
          </a:xfrm>
          <a:prstGeom prst="rect">
            <a:avLst/>
          </a:prstGeom>
        </p:spPr>
      </p:pic>
    </p:spTree>
    <p:extLst>
      <p:ext uri="{BB962C8B-B14F-4D97-AF65-F5344CB8AC3E}">
        <p14:creationId xmlns:p14="http://schemas.microsoft.com/office/powerpoint/2010/main" val="321327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87451D-9C78-5A4F-27C3-B8559A0C6708}"/>
              </a:ext>
            </a:extLst>
          </p:cNvPr>
          <p:cNvPicPr>
            <a:picLocks noChangeAspect="1"/>
          </p:cNvPicPr>
          <p:nvPr/>
        </p:nvPicPr>
        <p:blipFill>
          <a:blip r:embed="rId2"/>
          <a:stretch>
            <a:fillRect/>
          </a:stretch>
        </p:blipFill>
        <p:spPr>
          <a:xfrm>
            <a:off x="1198880" y="361134"/>
            <a:ext cx="9179816" cy="6135732"/>
          </a:xfrm>
          <a:prstGeom prst="rect">
            <a:avLst/>
          </a:prstGeom>
        </p:spPr>
      </p:pic>
    </p:spTree>
    <p:extLst>
      <p:ext uri="{BB962C8B-B14F-4D97-AF65-F5344CB8AC3E}">
        <p14:creationId xmlns:p14="http://schemas.microsoft.com/office/powerpoint/2010/main" val="3830386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64348-87BD-5063-55C5-3FA2BD514303}"/>
              </a:ext>
            </a:extLst>
          </p:cNvPr>
          <p:cNvPicPr>
            <a:picLocks noChangeAspect="1"/>
          </p:cNvPicPr>
          <p:nvPr/>
        </p:nvPicPr>
        <p:blipFill>
          <a:blip r:embed="rId2"/>
          <a:stretch>
            <a:fillRect/>
          </a:stretch>
        </p:blipFill>
        <p:spPr>
          <a:xfrm>
            <a:off x="1489524" y="1743025"/>
            <a:ext cx="8424348" cy="3371950"/>
          </a:xfrm>
          <a:prstGeom prst="rect">
            <a:avLst/>
          </a:prstGeom>
        </p:spPr>
      </p:pic>
    </p:spTree>
    <p:extLst>
      <p:ext uri="{BB962C8B-B14F-4D97-AF65-F5344CB8AC3E}">
        <p14:creationId xmlns:p14="http://schemas.microsoft.com/office/powerpoint/2010/main" val="10281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D735-D8FE-4495-CF67-B7CFCB1FD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385ED-B710-34A3-8BF0-8985E114FD2E}"/>
              </a:ext>
            </a:extLst>
          </p:cNvPr>
          <p:cNvSpPr>
            <a:spLocks noGrp="1"/>
          </p:cNvSpPr>
          <p:nvPr>
            <p:ph type="title"/>
          </p:nvPr>
        </p:nvSpPr>
        <p:spPr>
          <a:xfrm>
            <a:off x="274320" y="213359"/>
            <a:ext cx="10515600" cy="355601"/>
          </a:xfrm>
        </p:spPr>
        <p:txBody>
          <a:bodyPr>
            <a:normAutofit fontScale="90000"/>
          </a:bodyPr>
          <a:lstStyle/>
          <a:p>
            <a:r>
              <a:rPr lang="en-IN" dirty="0"/>
              <a:t>13.3.4 Mean-Shift Clustering Algorithm </a:t>
            </a:r>
          </a:p>
        </p:txBody>
      </p:sp>
      <p:sp>
        <p:nvSpPr>
          <p:cNvPr id="3" name="Content Placeholder 2">
            <a:extLst>
              <a:ext uri="{FF2B5EF4-FFF2-40B4-BE49-F238E27FC236}">
                <a16:creationId xmlns:a16="http://schemas.microsoft.com/office/drawing/2014/main" id="{EE00A7EC-BD5F-0DB6-8C93-18B64B094BDC}"/>
              </a:ext>
            </a:extLst>
          </p:cNvPr>
          <p:cNvSpPr>
            <a:spLocks noGrp="1"/>
          </p:cNvSpPr>
          <p:nvPr>
            <p:ph idx="1"/>
          </p:nvPr>
        </p:nvSpPr>
        <p:spPr>
          <a:xfrm>
            <a:off x="441960" y="833278"/>
            <a:ext cx="10795000" cy="5191443"/>
          </a:xfrm>
        </p:spPr>
        <p:txBody>
          <a:bodyPr>
            <a:normAutofit/>
          </a:bodyPr>
          <a:lstStyle/>
          <a:p>
            <a:pPr algn="just"/>
            <a:r>
              <a:rPr lang="en-US" dirty="0"/>
              <a:t>Mean-shift is a non-parametric and hierarchical clustering algorithm. This algorithm is also  known as </a:t>
            </a:r>
            <a:r>
              <a:rPr lang="en-US" b="1" dirty="0"/>
              <a:t>mode seeking algorithm or a sliding window algorithm</a:t>
            </a:r>
            <a:r>
              <a:rPr lang="en-US" dirty="0"/>
              <a:t>. </a:t>
            </a:r>
          </a:p>
          <a:p>
            <a:pPr algn="just"/>
            <a:r>
              <a:rPr lang="en-US" dirty="0"/>
              <a:t>It has many applications in  </a:t>
            </a:r>
            <a:r>
              <a:rPr lang="en-US" b="1" dirty="0"/>
              <a:t>image processing and computer vision</a:t>
            </a:r>
            <a:r>
              <a:rPr lang="en-US" dirty="0"/>
              <a:t>.</a:t>
            </a:r>
          </a:p>
          <a:p>
            <a:pPr algn="just"/>
            <a:r>
              <a:rPr lang="en-US" dirty="0"/>
              <a:t>There is </a:t>
            </a:r>
            <a:r>
              <a:rPr lang="en-US" b="1" dirty="0"/>
              <a:t>no need for any prior knowledge </a:t>
            </a:r>
            <a:r>
              <a:rPr lang="en-US" dirty="0"/>
              <a:t>of clusters or shape of the clusters present in the  dataset. </a:t>
            </a:r>
          </a:p>
          <a:p>
            <a:pPr algn="just"/>
            <a:r>
              <a:rPr lang="en-US" dirty="0"/>
              <a:t>The algorithm </a:t>
            </a:r>
            <a:r>
              <a:rPr lang="en-US" b="1" dirty="0"/>
              <a:t>slowly moves from its initial position towards the dense regions</a:t>
            </a:r>
            <a:r>
              <a:rPr lang="en-US" dirty="0"/>
              <a:t>.  </a:t>
            </a:r>
          </a:p>
          <a:p>
            <a:pPr algn="just"/>
            <a:r>
              <a:rPr lang="en-US" dirty="0"/>
              <a:t>The algorithm uses a window, which is basically a </a:t>
            </a:r>
            <a:r>
              <a:rPr lang="en-US" b="1" dirty="0"/>
              <a:t>weighting function. </a:t>
            </a:r>
          </a:p>
        </p:txBody>
      </p:sp>
      <p:sp>
        <p:nvSpPr>
          <p:cNvPr id="5" name="TextBox 4">
            <a:extLst>
              <a:ext uri="{FF2B5EF4-FFF2-40B4-BE49-F238E27FC236}">
                <a16:creationId xmlns:a16="http://schemas.microsoft.com/office/drawing/2014/main" id="{6F0D5B06-9F99-A18C-2D00-8DB3ABCAE6F5}"/>
              </a:ext>
            </a:extLst>
          </p:cNvPr>
          <p:cNvSpPr txBox="1"/>
          <p:nvPr/>
        </p:nvSpPr>
        <p:spPr>
          <a:xfrm>
            <a:off x="274320" y="6024721"/>
            <a:ext cx="11313160" cy="646331"/>
          </a:xfrm>
          <a:prstGeom prst="rect">
            <a:avLst/>
          </a:prstGeom>
          <a:noFill/>
        </p:spPr>
        <p:txBody>
          <a:bodyPr wrap="square">
            <a:spAutoFit/>
          </a:bodyPr>
          <a:lstStyle/>
          <a:p>
            <a:r>
              <a:rPr lang="en-US" b="0" i="0" dirty="0">
                <a:solidFill>
                  <a:srgbClr val="000000"/>
                </a:solidFill>
                <a:effectLst/>
                <a:latin typeface="Verdana" panose="020B0604030504040204" pitchFamily="34" charset="0"/>
              </a:rPr>
              <a:t>Mean-shift algorithm basically assigns the datapoints to the clusters iteratively by shifting points </a:t>
            </a:r>
            <a:r>
              <a:rPr lang="en-US" b="1" i="0" dirty="0">
                <a:solidFill>
                  <a:srgbClr val="000000"/>
                </a:solidFill>
                <a:effectLst/>
                <a:latin typeface="Verdana" panose="020B0604030504040204" pitchFamily="34" charset="0"/>
              </a:rPr>
              <a:t>towards the highest density of datapoints </a:t>
            </a:r>
            <a:r>
              <a:rPr lang="en-US" b="0" i="0" dirty="0">
                <a:solidFill>
                  <a:srgbClr val="000000"/>
                </a:solidFill>
                <a:effectLst/>
                <a:latin typeface="Verdana" panose="020B0604030504040204" pitchFamily="34" charset="0"/>
              </a:rPr>
              <a:t>i.e. cluster centroid.</a:t>
            </a:r>
            <a:endParaRPr lang="en-IN" dirty="0"/>
          </a:p>
        </p:txBody>
      </p:sp>
    </p:spTree>
    <p:extLst>
      <p:ext uri="{BB962C8B-B14F-4D97-AF65-F5344CB8AC3E}">
        <p14:creationId xmlns:p14="http://schemas.microsoft.com/office/powerpoint/2010/main" val="1652717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52878-EF99-CB7D-5A05-3560D065A7A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A486D4F-05C5-A2D1-1FF5-62E7348FCCEB}"/>
              </a:ext>
            </a:extLst>
          </p:cNvPr>
          <p:cNvPicPr>
            <a:picLocks noChangeAspect="1"/>
          </p:cNvPicPr>
          <p:nvPr/>
        </p:nvPicPr>
        <p:blipFill>
          <a:blip r:embed="rId2"/>
          <a:stretch>
            <a:fillRect/>
          </a:stretch>
        </p:blipFill>
        <p:spPr>
          <a:xfrm>
            <a:off x="729219" y="619760"/>
            <a:ext cx="10474975" cy="5468753"/>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AFA4979-187D-2D7C-454C-2D6231E52DFB}"/>
                  </a:ext>
                </a:extLst>
              </p14:cNvPr>
              <p14:cNvContentPartPr/>
              <p14:nvPr/>
            </p14:nvContentPartPr>
            <p14:xfrm>
              <a:off x="1758960" y="1911240"/>
              <a:ext cx="6966360" cy="1505520"/>
            </p14:xfrm>
          </p:contentPart>
        </mc:Choice>
        <mc:Fallback xmlns="">
          <p:pic>
            <p:nvPicPr>
              <p:cNvPr id="6" name="Ink 5">
                <a:extLst>
                  <a:ext uri="{FF2B5EF4-FFF2-40B4-BE49-F238E27FC236}">
                    <a16:creationId xmlns:a16="http://schemas.microsoft.com/office/drawing/2014/main" id="{4AFA4979-187D-2D7C-454C-2D6231E52DFB}"/>
                  </a:ext>
                </a:extLst>
              </p:cNvPr>
              <p:cNvPicPr/>
              <p:nvPr/>
            </p:nvPicPr>
            <p:blipFill>
              <a:blip r:embed="rId4"/>
              <a:stretch>
                <a:fillRect/>
              </a:stretch>
            </p:blipFill>
            <p:spPr>
              <a:xfrm>
                <a:off x="1749600" y="1901880"/>
                <a:ext cx="6985080" cy="1524240"/>
              </a:xfrm>
              <a:prstGeom prst="rect">
                <a:avLst/>
              </a:prstGeom>
            </p:spPr>
          </p:pic>
        </mc:Fallback>
      </mc:AlternateContent>
    </p:spTree>
    <p:extLst>
      <p:ext uri="{BB962C8B-B14F-4D97-AF65-F5344CB8AC3E}">
        <p14:creationId xmlns:p14="http://schemas.microsoft.com/office/powerpoint/2010/main" val="1536514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098BC8-2B9F-2736-3A42-10694028D34E}"/>
              </a:ext>
            </a:extLst>
          </p:cNvPr>
          <p:cNvPicPr>
            <a:picLocks noChangeAspect="1"/>
          </p:cNvPicPr>
          <p:nvPr/>
        </p:nvPicPr>
        <p:blipFill>
          <a:blip r:embed="rId2"/>
          <a:stretch>
            <a:fillRect/>
          </a:stretch>
        </p:blipFill>
        <p:spPr>
          <a:xfrm>
            <a:off x="421276" y="975360"/>
            <a:ext cx="11349448" cy="4208876"/>
          </a:xfrm>
          <a:prstGeom prst="rect">
            <a:avLst/>
          </a:prstGeom>
        </p:spPr>
      </p:pic>
    </p:spTree>
    <p:extLst>
      <p:ext uri="{BB962C8B-B14F-4D97-AF65-F5344CB8AC3E}">
        <p14:creationId xmlns:p14="http://schemas.microsoft.com/office/powerpoint/2010/main" val="2495950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2D89-A8F5-5244-8004-195FC7E6E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E9F88-F168-C40D-6240-0A7541CD152D}"/>
              </a:ext>
            </a:extLst>
          </p:cNvPr>
          <p:cNvSpPr>
            <a:spLocks noGrp="1"/>
          </p:cNvSpPr>
          <p:nvPr>
            <p:ph type="title"/>
          </p:nvPr>
        </p:nvSpPr>
        <p:spPr>
          <a:xfrm>
            <a:off x="187960" y="259758"/>
            <a:ext cx="10937240" cy="685440"/>
          </a:xfrm>
        </p:spPr>
        <p:txBody>
          <a:bodyPr>
            <a:normAutofit fontScale="90000"/>
          </a:bodyPr>
          <a:lstStyle/>
          <a:p>
            <a:r>
              <a:rPr lang="en-US" dirty="0"/>
              <a:t>13.4 PARTITIONAL CLUSTERING ALGORITHM</a:t>
            </a:r>
            <a:endParaRPr lang="en-IN" dirty="0"/>
          </a:p>
        </p:txBody>
      </p:sp>
      <p:sp>
        <p:nvSpPr>
          <p:cNvPr id="3" name="Content Placeholder 2">
            <a:extLst>
              <a:ext uri="{FF2B5EF4-FFF2-40B4-BE49-F238E27FC236}">
                <a16:creationId xmlns:a16="http://schemas.microsoft.com/office/drawing/2014/main" id="{C6B55734-943C-E142-F8D9-9B04ADE7F2EF}"/>
              </a:ext>
            </a:extLst>
          </p:cNvPr>
          <p:cNvSpPr>
            <a:spLocks noGrp="1"/>
          </p:cNvSpPr>
          <p:nvPr>
            <p:ph idx="1"/>
          </p:nvPr>
        </p:nvSpPr>
        <p:spPr>
          <a:xfrm>
            <a:off x="619760" y="1470025"/>
            <a:ext cx="10723880" cy="4351338"/>
          </a:xfrm>
        </p:spPr>
        <p:txBody>
          <a:bodyPr/>
          <a:lstStyle/>
          <a:p>
            <a:pPr algn="just"/>
            <a:r>
              <a:rPr lang="en-US" dirty="0"/>
              <a:t>‘k-means’ algorithm is a straightforward iterative partitional algorithm. </a:t>
            </a:r>
          </a:p>
          <a:p>
            <a:pPr algn="just"/>
            <a:r>
              <a:rPr lang="en-US" dirty="0"/>
              <a:t>Here, k stands for the  user specified requested clusters as users are not aware of the clusters that are present in the  dataset. </a:t>
            </a:r>
          </a:p>
          <a:p>
            <a:pPr algn="just"/>
            <a:r>
              <a:rPr lang="en-US" dirty="0"/>
              <a:t>The k-means algorithm assumes that the clusters do not overlap. Therefore, a sample or  data point can belong to only one cluster in the end. </a:t>
            </a:r>
          </a:p>
          <a:p>
            <a:pPr algn="just"/>
            <a:r>
              <a:rPr lang="en-US" dirty="0"/>
              <a:t>Also, this algorithm can detect clusters of  shapes like circular or spherical.</a:t>
            </a:r>
            <a:endParaRPr lang="en-IN"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DB6EAD2-B917-EB3C-1CB5-B4CE499D1CC2}"/>
                  </a:ext>
                </a:extLst>
              </p14:cNvPr>
              <p14:cNvContentPartPr/>
              <p14:nvPr/>
            </p14:nvContentPartPr>
            <p14:xfrm>
              <a:off x="1860480" y="3048120"/>
              <a:ext cx="7163280" cy="76320"/>
            </p14:xfrm>
          </p:contentPart>
        </mc:Choice>
        <mc:Fallback xmlns="">
          <p:pic>
            <p:nvPicPr>
              <p:cNvPr id="4" name="Ink 3">
                <a:extLst>
                  <a:ext uri="{FF2B5EF4-FFF2-40B4-BE49-F238E27FC236}">
                    <a16:creationId xmlns:a16="http://schemas.microsoft.com/office/drawing/2014/main" id="{7DB6EAD2-B917-EB3C-1CB5-B4CE499D1CC2}"/>
                  </a:ext>
                </a:extLst>
              </p:cNvPr>
              <p:cNvPicPr/>
              <p:nvPr/>
            </p:nvPicPr>
            <p:blipFill>
              <a:blip r:embed="rId3"/>
              <a:stretch>
                <a:fillRect/>
              </a:stretch>
            </p:blipFill>
            <p:spPr>
              <a:xfrm>
                <a:off x="1851120" y="3038760"/>
                <a:ext cx="7182000" cy="95040"/>
              </a:xfrm>
              <a:prstGeom prst="rect">
                <a:avLst/>
              </a:prstGeom>
            </p:spPr>
          </p:pic>
        </mc:Fallback>
      </mc:AlternateContent>
    </p:spTree>
    <p:extLst>
      <p:ext uri="{BB962C8B-B14F-4D97-AF65-F5344CB8AC3E}">
        <p14:creationId xmlns:p14="http://schemas.microsoft.com/office/powerpoint/2010/main" val="351226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BD9F-AC38-6CA0-D1A6-2EF218F0B3E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1D0A03-C3CA-A6D4-1134-915CD424A580}"/>
              </a:ext>
            </a:extLst>
          </p:cNvPr>
          <p:cNvPicPr>
            <a:picLocks noChangeAspect="1"/>
          </p:cNvPicPr>
          <p:nvPr/>
        </p:nvPicPr>
        <p:blipFill>
          <a:blip r:embed="rId2"/>
          <a:stretch>
            <a:fillRect/>
          </a:stretch>
        </p:blipFill>
        <p:spPr>
          <a:xfrm>
            <a:off x="176013" y="1821627"/>
            <a:ext cx="5573893" cy="3712235"/>
          </a:xfrm>
          <a:prstGeom prst="rect">
            <a:avLst/>
          </a:prstGeom>
        </p:spPr>
      </p:pic>
      <p:pic>
        <p:nvPicPr>
          <p:cNvPr id="9" name="Picture 8">
            <a:extLst>
              <a:ext uri="{FF2B5EF4-FFF2-40B4-BE49-F238E27FC236}">
                <a16:creationId xmlns:a16="http://schemas.microsoft.com/office/drawing/2014/main" id="{D7A387DA-C72A-32DA-CB2F-B874E9377332}"/>
              </a:ext>
            </a:extLst>
          </p:cNvPr>
          <p:cNvPicPr>
            <a:picLocks noChangeAspect="1"/>
          </p:cNvPicPr>
          <p:nvPr/>
        </p:nvPicPr>
        <p:blipFill>
          <a:blip r:embed="rId3"/>
          <a:stretch>
            <a:fillRect/>
          </a:stretch>
        </p:blipFill>
        <p:spPr>
          <a:xfrm>
            <a:off x="5953489" y="1782607"/>
            <a:ext cx="6238511" cy="4027545"/>
          </a:xfrm>
          <a:prstGeom prst="rect">
            <a:avLst/>
          </a:prstGeom>
        </p:spPr>
      </p:pic>
      <p:pic>
        <p:nvPicPr>
          <p:cNvPr id="11" name="Picture 10">
            <a:extLst>
              <a:ext uri="{FF2B5EF4-FFF2-40B4-BE49-F238E27FC236}">
                <a16:creationId xmlns:a16="http://schemas.microsoft.com/office/drawing/2014/main" id="{7C836F71-1ABD-749B-DEEC-BEB1765D4F46}"/>
              </a:ext>
            </a:extLst>
          </p:cNvPr>
          <p:cNvPicPr>
            <a:picLocks noChangeAspect="1"/>
          </p:cNvPicPr>
          <p:nvPr/>
        </p:nvPicPr>
        <p:blipFill>
          <a:blip r:embed="rId4"/>
          <a:stretch>
            <a:fillRect/>
          </a:stretch>
        </p:blipFill>
        <p:spPr>
          <a:xfrm>
            <a:off x="2577580" y="6086443"/>
            <a:ext cx="6593804" cy="422263"/>
          </a:xfrm>
          <a:prstGeom prst="rect">
            <a:avLst/>
          </a:prstGeom>
        </p:spPr>
      </p:pic>
      <p:sp>
        <p:nvSpPr>
          <p:cNvPr id="3" name="TextBox 2">
            <a:extLst>
              <a:ext uri="{FF2B5EF4-FFF2-40B4-BE49-F238E27FC236}">
                <a16:creationId xmlns:a16="http://schemas.microsoft.com/office/drawing/2014/main" id="{3C0709AA-92B5-8A36-48D9-E352AEB98E52}"/>
              </a:ext>
            </a:extLst>
          </p:cNvPr>
          <p:cNvSpPr txBox="1"/>
          <p:nvPr/>
        </p:nvSpPr>
        <p:spPr>
          <a:xfrm>
            <a:off x="525242" y="496713"/>
            <a:ext cx="10698480" cy="923330"/>
          </a:xfrm>
          <a:prstGeom prst="rect">
            <a:avLst/>
          </a:prstGeom>
          <a:noFill/>
        </p:spPr>
        <p:txBody>
          <a:bodyPr wrap="square">
            <a:spAutoFit/>
          </a:bodyPr>
          <a:lstStyle/>
          <a:p>
            <a:pPr marL="0" indent="0" algn="just">
              <a:buNone/>
            </a:pPr>
            <a:r>
              <a:rPr lang="en-US" dirty="0"/>
              <a:t>For example, </a:t>
            </a:r>
          </a:p>
          <a:p>
            <a:pPr algn="just"/>
            <a:r>
              <a:rPr lang="en-US" dirty="0"/>
              <a:t>The following  Figure 13.1(a) shows data points or samples with two features shown in different shaded samples  and Figure 13.1(b) shows the manually drawn ellipse to indicate the clusters formed. </a:t>
            </a:r>
            <a:endParaRPr lang="en-IN" dirty="0"/>
          </a:p>
        </p:txBody>
      </p:sp>
    </p:spTree>
    <p:extLst>
      <p:ext uri="{BB962C8B-B14F-4D97-AF65-F5344CB8AC3E}">
        <p14:creationId xmlns:p14="http://schemas.microsoft.com/office/powerpoint/2010/main" val="308872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07149-990E-CC45-5635-1027BBBB3A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31E2A-5A1F-1D84-1256-764572BE938A}"/>
              </a:ext>
            </a:extLst>
          </p:cNvPr>
          <p:cNvSpPr>
            <a:spLocks noGrp="1"/>
          </p:cNvSpPr>
          <p:nvPr>
            <p:ph idx="1"/>
          </p:nvPr>
        </p:nvSpPr>
        <p:spPr>
          <a:xfrm>
            <a:off x="584200" y="575944"/>
            <a:ext cx="10515600" cy="6038215"/>
          </a:xfrm>
        </p:spPr>
        <p:txBody>
          <a:bodyPr>
            <a:normAutofit/>
          </a:bodyPr>
          <a:lstStyle/>
          <a:p>
            <a:r>
              <a:rPr lang="en-US" dirty="0"/>
              <a:t>Initially, the algorithm needs to be initialized.</a:t>
            </a:r>
          </a:p>
          <a:p>
            <a:r>
              <a:rPr lang="en-US" dirty="0"/>
              <a:t> The algorithm can select k data points  randomly or use the prior knowledge of the data. </a:t>
            </a:r>
          </a:p>
          <a:p>
            <a:r>
              <a:rPr lang="en-US" dirty="0"/>
              <a:t>In most cases, in k-means algorithm setup, prior  knowledge is absent. </a:t>
            </a:r>
          </a:p>
          <a:p>
            <a:r>
              <a:rPr lang="en-US" dirty="0"/>
              <a:t>The composition of the cluster is based on the initial condition, therefore,  initialization is an important task. </a:t>
            </a:r>
          </a:p>
          <a:p>
            <a:r>
              <a:rPr lang="en-US" dirty="0"/>
              <a:t>The sample or data points need to be normalized for better  performance. </a:t>
            </a:r>
          </a:p>
          <a:p>
            <a:r>
              <a:rPr lang="en-US" dirty="0"/>
              <a:t>The core process of the k-mean algorithm is assigning a sample to a cluster, that is, assigning  each sample or data point to the k cluster centers based on its distance and the centroid of the  clusters. </a:t>
            </a:r>
          </a:p>
        </p:txBody>
      </p:sp>
    </p:spTree>
    <p:extLst>
      <p:ext uri="{BB962C8B-B14F-4D97-AF65-F5344CB8AC3E}">
        <p14:creationId xmlns:p14="http://schemas.microsoft.com/office/powerpoint/2010/main" val="2366283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AE31B-156B-7D8D-EEB2-E5936CFD3C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F4530-23A9-9A24-95E6-B87132FEC4B6}"/>
              </a:ext>
            </a:extLst>
          </p:cNvPr>
          <p:cNvSpPr>
            <a:spLocks noGrp="1"/>
          </p:cNvSpPr>
          <p:nvPr>
            <p:ph idx="1"/>
          </p:nvPr>
        </p:nvSpPr>
        <p:spPr>
          <a:xfrm>
            <a:off x="767080" y="1253331"/>
            <a:ext cx="10515600" cy="4351338"/>
          </a:xfrm>
        </p:spPr>
        <p:txBody>
          <a:bodyPr/>
          <a:lstStyle/>
          <a:p>
            <a:r>
              <a:rPr lang="en-US" dirty="0"/>
              <a:t>This distance should be minimum. As a new sample is added, new computation of  mean vectors of the points for that cluster to which sample is assigned is required. </a:t>
            </a:r>
          </a:p>
          <a:p>
            <a:r>
              <a:rPr lang="en-US" dirty="0"/>
              <a:t>Therefore, this  iterative process is continued until no change of instances to clusters is noticed. </a:t>
            </a:r>
          </a:p>
          <a:p>
            <a:r>
              <a:rPr lang="en-US" dirty="0"/>
              <a:t>This algorithm  then terminates and the termination is guaranteed.</a:t>
            </a:r>
            <a:endParaRPr lang="en-IN" dirty="0"/>
          </a:p>
          <a:p>
            <a:endParaRPr lang="en-IN" dirty="0"/>
          </a:p>
        </p:txBody>
      </p:sp>
    </p:spTree>
    <p:extLst>
      <p:ext uri="{BB962C8B-B14F-4D97-AF65-F5344CB8AC3E}">
        <p14:creationId xmlns:p14="http://schemas.microsoft.com/office/powerpoint/2010/main" val="1100247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3628-80AE-EF01-8783-4ADD450C228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E074BD-0094-40EC-C5D9-CE21DFE6C77E}"/>
              </a:ext>
            </a:extLst>
          </p:cNvPr>
          <p:cNvPicPr>
            <a:picLocks noChangeAspect="1"/>
          </p:cNvPicPr>
          <p:nvPr/>
        </p:nvPicPr>
        <p:blipFill>
          <a:blip r:embed="rId2"/>
          <a:stretch>
            <a:fillRect/>
          </a:stretch>
        </p:blipFill>
        <p:spPr>
          <a:xfrm>
            <a:off x="473673" y="1281026"/>
            <a:ext cx="11037607" cy="3825053"/>
          </a:xfrm>
          <a:prstGeom prst="rect">
            <a:avLst/>
          </a:prstGeom>
        </p:spPr>
      </p:pic>
    </p:spTree>
    <p:extLst>
      <p:ext uri="{BB962C8B-B14F-4D97-AF65-F5344CB8AC3E}">
        <p14:creationId xmlns:p14="http://schemas.microsoft.com/office/powerpoint/2010/main" val="145492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89CF-3F40-12D8-DFCC-3144080B67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34291F-D3F1-5B13-58E6-3DA5AABD0C2E}"/>
              </a:ext>
            </a:extLst>
          </p:cNvPr>
          <p:cNvPicPr>
            <a:picLocks noChangeAspect="1"/>
          </p:cNvPicPr>
          <p:nvPr/>
        </p:nvPicPr>
        <p:blipFill>
          <a:blip r:embed="rId2"/>
          <a:stretch>
            <a:fillRect/>
          </a:stretch>
        </p:blipFill>
        <p:spPr>
          <a:xfrm>
            <a:off x="402384" y="528320"/>
            <a:ext cx="11387232" cy="2688651"/>
          </a:xfrm>
          <a:prstGeom prst="rect">
            <a:avLst/>
          </a:prstGeom>
        </p:spPr>
      </p:pic>
      <p:pic>
        <p:nvPicPr>
          <p:cNvPr id="7" name="Picture 6">
            <a:extLst>
              <a:ext uri="{FF2B5EF4-FFF2-40B4-BE49-F238E27FC236}">
                <a16:creationId xmlns:a16="http://schemas.microsoft.com/office/drawing/2014/main" id="{DD0F0335-0551-F2FA-0186-8782D5659D35}"/>
              </a:ext>
            </a:extLst>
          </p:cNvPr>
          <p:cNvPicPr>
            <a:picLocks noChangeAspect="1"/>
          </p:cNvPicPr>
          <p:nvPr/>
        </p:nvPicPr>
        <p:blipFill>
          <a:blip r:embed="rId3"/>
          <a:stretch>
            <a:fillRect/>
          </a:stretch>
        </p:blipFill>
        <p:spPr>
          <a:xfrm>
            <a:off x="620853" y="3569905"/>
            <a:ext cx="8800252" cy="2312735"/>
          </a:xfrm>
          <a:prstGeom prst="rect">
            <a:avLst/>
          </a:prstGeom>
        </p:spPr>
      </p:pic>
    </p:spTree>
    <p:extLst>
      <p:ext uri="{BB962C8B-B14F-4D97-AF65-F5344CB8AC3E}">
        <p14:creationId xmlns:p14="http://schemas.microsoft.com/office/powerpoint/2010/main" val="1552871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CC98E-D850-CAE0-59D5-A7263F256D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3DEAE10-3F6D-7541-686C-AC22635748E4}"/>
              </a:ext>
            </a:extLst>
          </p:cNvPr>
          <p:cNvPicPr>
            <a:picLocks noChangeAspect="1"/>
          </p:cNvPicPr>
          <p:nvPr/>
        </p:nvPicPr>
        <p:blipFill>
          <a:blip r:embed="rId2"/>
          <a:stretch>
            <a:fillRect/>
          </a:stretch>
        </p:blipFill>
        <p:spPr>
          <a:xfrm>
            <a:off x="394847" y="975360"/>
            <a:ext cx="11402305" cy="447177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C330E66-504A-9A40-BC63-E7B42C711ED6}"/>
                  </a:ext>
                </a:extLst>
              </p14:cNvPr>
              <p14:cNvContentPartPr/>
              <p14:nvPr/>
            </p14:nvContentPartPr>
            <p14:xfrm>
              <a:off x="457200" y="2901960"/>
              <a:ext cx="11055600" cy="705240"/>
            </p14:xfrm>
          </p:contentPart>
        </mc:Choice>
        <mc:Fallback xmlns="">
          <p:pic>
            <p:nvPicPr>
              <p:cNvPr id="2" name="Ink 1">
                <a:extLst>
                  <a:ext uri="{FF2B5EF4-FFF2-40B4-BE49-F238E27FC236}">
                    <a16:creationId xmlns:a16="http://schemas.microsoft.com/office/drawing/2014/main" id="{DC330E66-504A-9A40-BC63-E7B42C711ED6}"/>
                  </a:ext>
                </a:extLst>
              </p:cNvPr>
              <p:cNvPicPr/>
              <p:nvPr/>
            </p:nvPicPr>
            <p:blipFill>
              <a:blip r:embed="rId4"/>
              <a:stretch>
                <a:fillRect/>
              </a:stretch>
            </p:blipFill>
            <p:spPr>
              <a:xfrm>
                <a:off x="447840" y="2892600"/>
                <a:ext cx="1107432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67BB2DC4-E134-BE49-7EEE-0FD5C62467BB}"/>
                  </a:ext>
                </a:extLst>
              </p14:cNvPr>
              <p14:cNvContentPartPr/>
              <p14:nvPr/>
            </p14:nvContentPartPr>
            <p14:xfrm>
              <a:off x="6318360" y="5467320"/>
              <a:ext cx="775080" cy="38520"/>
            </p14:xfrm>
          </p:contentPart>
        </mc:Choice>
        <mc:Fallback xmlns="">
          <p:pic>
            <p:nvPicPr>
              <p:cNvPr id="3" name="Ink 2">
                <a:extLst>
                  <a:ext uri="{FF2B5EF4-FFF2-40B4-BE49-F238E27FC236}">
                    <a16:creationId xmlns:a16="http://schemas.microsoft.com/office/drawing/2014/main" id="{67BB2DC4-E134-BE49-7EEE-0FD5C62467BB}"/>
                  </a:ext>
                </a:extLst>
              </p:cNvPr>
              <p:cNvPicPr/>
              <p:nvPr/>
            </p:nvPicPr>
            <p:blipFill>
              <a:blip r:embed="rId6"/>
              <a:stretch>
                <a:fillRect/>
              </a:stretch>
            </p:blipFill>
            <p:spPr>
              <a:xfrm>
                <a:off x="6309000" y="5457960"/>
                <a:ext cx="793800" cy="57240"/>
              </a:xfrm>
              <a:prstGeom prst="rect">
                <a:avLst/>
              </a:prstGeom>
            </p:spPr>
          </p:pic>
        </mc:Fallback>
      </mc:AlternateContent>
    </p:spTree>
    <p:extLst>
      <p:ext uri="{BB962C8B-B14F-4D97-AF65-F5344CB8AC3E}">
        <p14:creationId xmlns:p14="http://schemas.microsoft.com/office/powerpoint/2010/main" val="672990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6A4DC-76F3-FB39-9046-421A814738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61FC6AC-1C82-5C98-A199-846174328F42}"/>
              </a:ext>
            </a:extLst>
          </p:cNvPr>
          <p:cNvPicPr>
            <a:picLocks noChangeAspect="1"/>
          </p:cNvPicPr>
          <p:nvPr/>
        </p:nvPicPr>
        <p:blipFill>
          <a:blip r:embed="rId2"/>
          <a:stretch>
            <a:fillRect/>
          </a:stretch>
        </p:blipFill>
        <p:spPr>
          <a:xfrm>
            <a:off x="955040" y="114546"/>
            <a:ext cx="9869435" cy="6628908"/>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BAD62E0-CE9B-43E5-3DD2-789C3B4BAC78}"/>
                  </a:ext>
                </a:extLst>
              </p14:cNvPr>
              <p14:cNvContentPartPr/>
              <p14:nvPr/>
            </p14:nvContentPartPr>
            <p14:xfrm>
              <a:off x="3530520" y="1974960"/>
              <a:ext cx="4940640" cy="1416240"/>
            </p14:xfrm>
          </p:contentPart>
        </mc:Choice>
        <mc:Fallback xmlns="">
          <p:pic>
            <p:nvPicPr>
              <p:cNvPr id="6" name="Ink 5">
                <a:extLst>
                  <a:ext uri="{FF2B5EF4-FFF2-40B4-BE49-F238E27FC236}">
                    <a16:creationId xmlns:a16="http://schemas.microsoft.com/office/drawing/2014/main" id="{4BAD62E0-CE9B-43E5-3DD2-789C3B4BAC78}"/>
                  </a:ext>
                </a:extLst>
              </p:cNvPr>
              <p:cNvPicPr/>
              <p:nvPr/>
            </p:nvPicPr>
            <p:blipFill>
              <a:blip r:embed="rId4"/>
              <a:stretch>
                <a:fillRect/>
              </a:stretch>
            </p:blipFill>
            <p:spPr>
              <a:xfrm>
                <a:off x="3521160" y="1965600"/>
                <a:ext cx="495936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65FF306-B579-0658-FA8E-D5E78A3C8417}"/>
                  </a:ext>
                </a:extLst>
              </p14:cNvPr>
              <p14:cNvContentPartPr/>
              <p14:nvPr/>
            </p14:nvContentPartPr>
            <p14:xfrm>
              <a:off x="8648640" y="870120"/>
              <a:ext cx="1645200" cy="38160"/>
            </p14:xfrm>
          </p:contentPart>
        </mc:Choice>
        <mc:Fallback xmlns="">
          <p:pic>
            <p:nvPicPr>
              <p:cNvPr id="7" name="Ink 6">
                <a:extLst>
                  <a:ext uri="{FF2B5EF4-FFF2-40B4-BE49-F238E27FC236}">
                    <a16:creationId xmlns:a16="http://schemas.microsoft.com/office/drawing/2014/main" id="{565FF306-B579-0658-FA8E-D5E78A3C8417}"/>
                  </a:ext>
                </a:extLst>
              </p:cNvPr>
              <p:cNvPicPr/>
              <p:nvPr/>
            </p:nvPicPr>
            <p:blipFill>
              <a:blip r:embed="rId6"/>
              <a:stretch>
                <a:fillRect/>
              </a:stretch>
            </p:blipFill>
            <p:spPr>
              <a:xfrm>
                <a:off x="8639280" y="860760"/>
                <a:ext cx="1663920" cy="56880"/>
              </a:xfrm>
              <a:prstGeom prst="rect">
                <a:avLst/>
              </a:prstGeom>
            </p:spPr>
          </p:pic>
        </mc:Fallback>
      </mc:AlternateContent>
    </p:spTree>
    <p:extLst>
      <p:ext uri="{BB962C8B-B14F-4D97-AF65-F5344CB8AC3E}">
        <p14:creationId xmlns:p14="http://schemas.microsoft.com/office/powerpoint/2010/main" val="3979608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BF8E-CF6C-961F-0AC3-0A5DCDCE24A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833F8D-6CA3-0F42-7106-A98C7015AD2C}"/>
              </a:ext>
            </a:extLst>
          </p:cNvPr>
          <p:cNvPicPr>
            <a:picLocks noChangeAspect="1"/>
          </p:cNvPicPr>
          <p:nvPr/>
        </p:nvPicPr>
        <p:blipFill>
          <a:blip r:embed="rId2"/>
          <a:stretch>
            <a:fillRect/>
          </a:stretch>
        </p:blipFill>
        <p:spPr>
          <a:xfrm>
            <a:off x="894080" y="81345"/>
            <a:ext cx="10279645" cy="6383120"/>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6C7D168-00E7-C306-A858-0199044005E9}"/>
                  </a:ext>
                </a:extLst>
              </p14:cNvPr>
              <p14:cNvContentPartPr/>
              <p14:nvPr/>
            </p14:nvContentPartPr>
            <p14:xfrm>
              <a:off x="2895480" y="755640"/>
              <a:ext cx="3823200" cy="4032720"/>
            </p14:xfrm>
          </p:contentPart>
        </mc:Choice>
        <mc:Fallback xmlns="">
          <p:pic>
            <p:nvPicPr>
              <p:cNvPr id="6" name="Ink 5">
                <a:extLst>
                  <a:ext uri="{FF2B5EF4-FFF2-40B4-BE49-F238E27FC236}">
                    <a16:creationId xmlns:a16="http://schemas.microsoft.com/office/drawing/2014/main" id="{E6C7D168-00E7-C306-A858-0199044005E9}"/>
                  </a:ext>
                </a:extLst>
              </p:cNvPr>
              <p:cNvPicPr/>
              <p:nvPr/>
            </p:nvPicPr>
            <p:blipFill>
              <a:blip r:embed="rId4"/>
              <a:stretch>
                <a:fillRect/>
              </a:stretch>
            </p:blipFill>
            <p:spPr>
              <a:xfrm>
                <a:off x="2886120" y="746280"/>
                <a:ext cx="3841920" cy="4051440"/>
              </a:xfrm>
              <a:prstGeom prst="rect">
                <a:avLst/>
              </a:prstGeom>
            </p:spPr>
          </p:pic>
        </mc:Fallback>
      </mc:AlternateContent>
      <p:pic>
        <p:nvPicPr>
          <p:cNvPr id="8" name="Picture 7">
            <a:extLst>
              <a:ext uri="{FF2B5EF4-FFF2-40B4-BE49-F238E27FC236}">
                <a16:creationId xmlns:a16="http://schemas.microsoft.com/office/drawing/2014/main" id="{7A20C0A9-EF82-0D45-0229-8EDDE483E491}"/>
              </a:ext>
            </a:extLst>
          </p:cNvPr>
          <p:cNvPicPr>
            <a:picLocks noChangeAspect="1"/>
          </p:cNvPicPr>
          <p:nvPr/>
        </p:nvPicPr>
        <p:blipFill>
          <a:blip r:embed="rId5"/>
          <a:stretch>
            <a:fillRect/>
          </a:stretch>
        </p:blipFill>
        <p:spPr>
          <a:xfrm>
            <a:off x="8828851" y="901665"/>
            <a:ext cx="3048264" cy="807790"/>
          </a:xfrm>
          <a:prstGeom prst="rect">
            <a:avLst/>
          </a:prstGeom>
        </p:spPr>
      </p:pic>
    </p:spTree>
    <p:extLst>
      <p:ext uri="{BB962C8B-B14F-4D97-AF65-F5344CB8AC3E}">
        <p14:creationId xmlns:p14="http://schemas.microsoft.com/office/powerpoint/2010/main" val="3016124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B365C-8192-3CBD-B0E0-D2471BA09C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FD897F-BEE6-6098-D44B-B071DC48F4F9}"/>
              </a:ext>
            </a:extLst>
          </p:cNvPr>
          <p:cNvPicPr>
            <a:picLocks noChangeAspect="1"/>
          </p:cNvPicPr>
          <p:nvPr/>
        </p:nvPicPr>
        <p:blipFill>
          <a:blip r:embed="rId2"/>
          <a:stretch>
            <a:fillRect/>
          </a:stretch>
        </p:blipFill>
        <p:spPr>
          <a:xfrm>
            <a:off x="1418842" y="202764"/>
            <a:ext cx="9354316" cy="6452472"/>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4F9CEC6-96A5-3CD8-2ED9-F3AA5A91D412}"/>
                  </a:ext>
                </a:extLst>
              </p14:cNvPr>
              <p14:cNvContentPartPr/>
              <p14:nvPr/>
            </p14:nvContentPartPr>
            <p14:xfrm>
              <a:off x="2971800" y="279360"/>
              <a:ext cx="4623120" cy="5232960"/>
            </p14:xfrm>
          </p:contentPart>
        </mc:Choice>
        <mc:Fallback xmlns="">
          <p:pic>
            <p:nvPicPr>
              <p:cNvPr id="6" name="Ink 5">
                <a:extLst>
                  <a:ext uri="{FF2B5EF4-FFF2-40B4-BE49-F238E27FC236}">
                    <a16:creationId xmlns:a16="http://schemas.microsoft.com/office/drawing/2014/main" id="{E4F9CEC6-96A5-3CD8-2ED9-F3AA5A91D412}"/>
                  </a:ext>
                </a:extLst>
              </p:cNvPr>
              <p:cNvPicPr/>
              <p:nvPr/>
            </p:nvPicPr>
            <p:blipFill>
              <a:blip r:embed="rId4"/>
              <a:stretch>
                <a:fillRect/>
              </a:stretch>
            </p:blipFill>
            <p:spPr>
              <a:xfrm>
                <a:off x="2962440" y="270000"/>
                <a:ext cx="4641840" cy="5251680"/>
              </a:xfrm>
              <a:prstGeom prst="rect">
                <a:avLst/>
              </a:prstGeom>
            </p:spPr>
          </p:pic>
        </mc:Fallback>
      </mc:AlternateContent>
    </p:spTree>
    <p:extLst>
      <p:ext uri="{BB962C8B-B14F-4D97-AF65-F5344CB8AC3E}">
        <p14:creationId xmlns:p14="http://schemas.microsoft.com/office/powerpoint/2010/main" val="2841055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FE23-4331-29C5-C1F6-E2A36A1757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A8E29C3-0710-813C-AFA0-4699961B9145}"/>
              </a:ext>
            </a:extLst>
          </p:cNvPr>
          <p:cNvPicPr>
            <a:picLocks noChangeAspect="1"/>
          </p:cNvPicPr>
          <p:nvPr/>
        </p:nvPicPr>
        <p:blipFill>
          <a:blip r:embed="rId2"/>
          <a:stretch>
            <a:fillRect/>
          </a:stretch>
        </p:blipFill>
        <p:spPr>
          <a:xfrm>
            <a:off x="1209041" y="236062"/>
            <a:ext cx="9392416" cy="634017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7E8F89F-3F35-CFC6-9A26-3878727AD15E}"/>
                  </a:ext>
                </a:extLst>
              </p14:cNvPr>
              <p14:cNvContentPartPr/>
              <p14:nvPr/>
            </p14:nvContentPartPr>
            <p14:xfrm>
              <a:off x="1467000" y="755640"/>
              <a:ext cx="2000520" cy="1060920"/>
            </p14:xfrm>
          </p:contentPart>
        </mc:Choice>
        <mc:Fallback xmlns="">
          <p:pic>
            <p:nvPicPr>
              <p:cNvPr id="6" name="Ink 5">
                <a:extLst>
                  <a:ext uri="{FF2B5EF4-FFF2-40B4-BE49-F238E27FC236}">
                    <a16:creationId xmlns:a16="http://schemas.microsoft.com/office/drawing/2014/main" id="{C7E8F89F-3F35-CFC6-9A26-3878727AD15E}"/>
                  </a:ext>
                </a:extLst>
              </p:cNvPr>
              <p:cNvPicPr/>
              <p:nvPr/>
            </p:nvPicPr>
            <p:blipFill>
              <a:blip r:embed="rId4"/>
              <a:stretch>
                <a:fillRect/>
              </a:stretch>
            </p:blipFill>
            <p:spPr>
              <a:xfrm>
                <a:off x="1457640" y="746280"/>
                <a:ext cx="2019240" cy="1079640"/>
              </a:xfrm>
              <a:prstGeom prst="rect">
                <a:avLst/>
              </a:prstGeom>
            </p:spPr>
          </p:pic>
        </mc:Fallback>
      </mc:AlternateContent>
      <p:pic>
        <p:nvPicPr>
          <p:cNvPr id="10" name="Picture 9">
            <a:extLst>
              <a:ext uri="{FF2B5EF4-FFF2-40B4-BE49-F238E27FC236}">
                <a16:creationId xmlns:a16="http://schemas.microsoft.com/office/drawing/2014/main" id="{FD258A34-219A-1714-0BAF-8501336D1993}"/>
              </a:ext>
            </a:extLst>
          </p:cNvPr>
          <p:cNvPicPr>
            <a:picLocks noChangeAspect="1"/>
          </p:cNvPicPr>
          <p:nvPr/>
        </p:nvPicPr>
        <p:blipFill>
          <a:blip r:embed="rId5"/>
          <a:stretch>
            <a:fillRect/>
          </a:stretch>
        </p:blipFill>
        <p:spPr>
          <a:xfrm>
            <a:off x="8096318" y="1151467"/>
            <a:ext cx="3742443" cy="392853"/>
          </a:xfrm>
          <a:prstGeom prst="rect">
            <a:avLst/>
          </a:prstGeom>
        </p:spPr>
      </p:pic>
    </p:spTree>
    <p:extLst>
      <p:ext uri="{BB962C8B-B14F-4D97-AF65-F5344CB8AC3E}">
        <p14:creationId xmlns:p14="http://schemas.microsoft.com/office/powerpoint/2010/main" val="3212206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8A0F8-73D9-147F-6E1C-5810FEB5C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D0530-D936-4551-A3CB-BFCF1E76F942}"/>
              </a:ext>
            </a:extLst>
          </p:cNvPr>
          <p:cNvSpPr>
            <a:spLocks noGrp="1"/>
          </p:cNvSpPr>
          <p:nvPr>
            <p:ph type="title"/>
          </p:nvPr>
        </p:nvSpPr>
        <p:spPr>
          <a:xfrm>
            <a:off x="299720" y="243205"/>
            <a:ext cx="10515600" cy="589915"/>
          </a:xfrm>
        </p:spPr>
        <p:txBody>
          <a:bodyPr>
            <a:normAutofit fontScale="90000"/>
          </a:bodyPr>
          <a:lstStyle/>
          <a:p>
            <a:r>
              <a:rPr lang="en-US" dirty="0"/>
              <a:t>13.5 DENSITY-BASED METHODS</a:t>
            </a:r>
            <a:endParaRPr lang="en-IN" dirty="0"/>
          </a:p>
        </p:txBody>
      </p:sp>
      <p:sp>
        <p:nvSpPr>
          <p:cNvPr id="3" name="Content Placeholder 2">
            <a:extLst>
              <a:ext uri="{FF2B5EF4-FFF2-40B4-BE49-F238E27FC236}">
                <a16:creationId xmlns:a16="http://schemas.microsoft.com/office/drawing/2014/main" id="{33914C9E-4663-50FA-BBBA-06446729321E}"/>
              </a:ext>
            </a:extLst>
          </p:cNvPr>
          <p:cNvSpPr>
            <a:spLocks noGrp="1"/>
          </p:cNvSpPr>
          <p:nvPr>
            <p:ph idx="1"/>
          </p:nvPr>
        </p:nvSpPr>
        <p:spPr>
          <a:xfrm>
            <a:off x="548640" y="1016000"/>
            <a:ext cx="10805160" cy="5160963"/>
          </a:xfrm>
        </p:spPr>
        <p:txBody>
          <a:bodyPr>
            <a:normAutofit/>
          </a:bodyPr>
          <a:lstStyle/>
          <a:p>
            <a:pPr algn="just"/>
            <a:r>
              <a:rPr lang="en-US" dirty="0"/>
              <a:t>Density-based spatial clustering of applications with noise (DBSCAN) is one of the density-based  algorithms. </a:t>
            </a:r>
          </a:p>
          <a:p>
            <a:pPr algn="just"/>
            <a:r>
              <a:rPr lang="en-US" dirty="0"/>
              <a:t>Density of a region </a:t>
            </a:r>
            <a:r>
              <a:rPr lang="en-US" b="1" dirty="0"/>
              <a:t>represents the region where many points above the specified  threshold </a:t>
            </a:r>
            <a:r>
              <a:rPr lang="en-US" dirty="0"/>
              <a:t>are present. </a:t>
            </a:r>
          </a:p>
          <a:p>
            <a:pPr algn="just"/>
            <a:r>
              <a:rPr lang="en-US" dirty="0"/>
              <a:t>In a density-based approach, the clusters are regarded as dense regions  of objects that are separated by regions of low density such as noise. This is same as a human’s  intuitive way of observing clusters. </a:t>
            </a:r>
          </a:p>
          <a:p>
            <a:pPr algn="just"/>
            <a:r>
              <a:rPr lang="en-US" dirty="0"/>
              <a:t> The concept of density and connectivity is based on the local distance of </a:t>
            </a:r>
            <a:r>
              <a:rPr lang="en-US" dirty="0" err="1"/>
              <a:t>neighbours</a:t>
            </a:r>
            <a:r>
              <a:rPr lang="en-US" dirty="0"/>
              <a:t>.  </a:t>
            </a:r>
            <a:endParaRPr lang="en-IN" dirty="0"/>
          </a:p>
        </p:txBody>
      </p:sp>
    </p:spTree>
    <p:extLst>
      <p:ext uri="{BB962C8B-B14F-4D97-AF65-F5344CB8AC3E}">
        <p14:creationId xmlns:p14="http://schemas.microsoft.com/office/powerpoint/2010/main" val="201776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522B-2644-518D-56ED-886D74319C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B86DE0-08BE-3E7C-A8AB-989F67CE08D9}"/>
              </a:ext>
            </a:extLst>
          </p:cNvPr>
          <p:cNvPicPr>
            <a:picLocks noChangeAspect="1"/>
          </p:cNvPicPr>
          <p:nvPr/>
        </p:nvPicPr>
        <p:blipFill>
          <a:blip r:embed="rId2"/>
          <a:stretch>
            <a:fillRect/>
          </a:stretch>
        </p:blipFill>
        <p:spPr>
          <a:xfrm>
            <a:off x="541618" y="1392931"/>
            <a:ext cx="11108764" cy="3516844"/>
          </a:xfrm>
          <a:prstGeom prst="rect">
            <a:avLst/>
          </a:prstGeom>
        </p:spPr>
      </p:pic>
    </p:spTree>
    <p:extLst>
      <p:ext uri="{BB962C8B-B14F-4D97-AF65-F5344CB8AC3E}">
        <p14:creationId xmlns:p14="http://schemas.microsoft.com/office/powerpoint/2010/main" val="713701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A7266-3EEB-E421-410F-104D723305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B2D1C-E11D-1E5B-FAC0-497F2E06C67E}"/>
              </a:ext>
            </a:extLst>
          </p:cNvPr>
          <p:cNvSpPr>
            <a:spLocks noGrp="1"/>
          </p:cNvSpPr>
          <p:nvPr>
            <p:ph idx="1"/>
          </p:nvPr>
        </p:nvSpPr>
        <p:spPr>
          <a:xfrm>
            <a:off x="838200" y="575944"/>
            <a:ext cx="10515600" cy="5276215"/>
          </a:xfrm>
        </p:spPr>
        <p:txBody>
          <a:bodyPr/>
          <a:lstStyle/>
          <a:p>
            <a:r>
              <a:rPr lang="en-US" dirty="0"/>
              <a:t>The functioning of this algorithm is based on two parameters, the size of the </a:t>
            </a:r>
            <a:r>
              <a:rPr lang="en-US" dirty="0" err="1"/>
              <a:t>neighbourhood</a:t>
            </a:r>
            <a:r>
              <a:rPr lang="en-US" dirty="0"/>
              <a:t> (e)  and the minimum number of points (m).  </a:t>
            </a:r>
          </a:p>
          <a:p>
            <a:r>
              <a:rPr lang="en-US" dirty="0"/>
              <a:t>1. Core point – A point is called a core point if it has more than specified number of points  (m) within e-</a:t>
            </a:r>
            <a:r>
              <a:rPr lang="en-US" dirty="0" err="1"/>
              <a:t>neighbourhood</a:t>
            </a:r>
            <a:r>
              <a:rPr lang="en-US" dirty="0"/>
              <a:t>. </a:t>
            </a:r>
          </a:p>
          <a:p>
            <a:r>
              <a:rPr lang="en-US" dirty="0"/>
              <a:t> 2. Border point – A point is called a border point if it has fewer than ‘m’ points but is a  </a:t>
            </a:r>
            <a:r>
              <a:rPr lang="en-US" dirty="0" err="1"/>
              <a:t>neighbour</a:t>
            </a:r>
            <a:r>
              <a:rPr lang="en-US" dirty="0"/>
              <a:t> of a core point. </a:t>
            </a:r>
          </a:p>
          <a:p>
            <a:r>
              <a:rPr lang="en-US" dirty="0"/>
              <a:t> 3. Noise point – A point that is neither a core point nor border point.</a:t>
            </a:r>
            <a:endParaRPr lang="en-IN" dirty="0"/>
          </a:p>
        </p:txBody>
      </p:sp>
    </p:spTree>
    <p:extLst>
      <p:ext uri="{BB962C8B-B14F-4D97-AF65-F5344CB8AC3E}">
        <p14:creationId xmlns:p14="http://schemas.microsoft.com/office/powerpoint/2010/main" val="315461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18D0D-9C49-9263-A245-00D710AACEC5}"/>
              </a:ext>
            </a:extLst>
          </p:cNvPr>
          <p:cNvPicPr>
            <a:picLocks noChangeAspect="1"/>
          </p:cNvPicPr>
          <p:nvPr/>
        </p:nvPicPr>
        <p:blipFill>
          <a:blip r:embed="rId2"/>
          <a:stretch>
            <a:fillRect/>
          </a:stretch>
        </p:blipFill>
        <p:spPr>
          <a:xfrm>
            <a:off x="829481" y="1408057"/>
            <a:ext cx="10699923" cy="4041886"/>
          </a:xfrm>
          <a:prstGeom prst="rect">
            <a:avLst/>
          </a:prstGeom>
        </p:spPr>
      </p:pic>
    </p:spTree>
    <p:extLst>
      <p:ext uri="{BB962C8B-B14F-4D97-AF65-F5344CB8AC3E}">
        <p14:creationId xmlns:p14="http://schemas.microsoft.com/office/powerpoint/2010/main" val="3161839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7D02E-DA63-F726-7FC9-1CD526C8EA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CA91E5-D945-D261-D4CA-9FB7DAA823E1}"/>
              </a:ext>
            </a:extLst>
          </p:cNvPr>
          <p:cNvPicPr>
            <a:picLocks noChangeAspect="1"/>
          </p:cNvPicPr>
          <p:nvPr/>
        </p:nvPicPr>
        <p:blipFill>
          <a:blip r:embed="rId2"/>
          <a:stretch>
            <a:fillRect/>
          </a:stretch>
        </p:blipFill>
        <p:spPr>
          <a:xfrm>
            <a:off x="653844" y="502182"/>
            <a:ext cx="10884311" cy="5853635"/>
          </a:xfrm>
          <a:prstGeom prst="rect">
            <a:avLst/>
          </a:prstGeom>
        </p:spPr>
      </p:pic>
    </p:spTree>
    <p:extLst>
      <p:ext uri="{BB962C8B-B14F-4D97-AF65-F5344CB8AC3E}">
        <p14:creationId xmlns:p14="http://schemas.microsoft.com/office/powerpoint/2010/main" val="699750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38E01-AAEA-ADBB-4C33-E34080193C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D891089-CE3F-0C32-12A8-535F9755864D}"/>
              </a:ext>
            </a:extLst>
          </p:cNvPr>
          <p:cNvPicPr>
            <a:picLocks noChangeAspect="1"/>
          </p:cNvPicPr>
          <p:nvPr/>
        </p:nvPicPr>
        <p:blipFill>
          <a:blip r:embed="rId2"/>
          <a:stretch>
            <a:fillRect/>
          </a:stretch>
        </p:blipFill>
        <p:spPr>
          <a:xfrm>
            <a:off x="477982" y="1127051"/>
            <a:ext cx="11236035" cy="4294855"/>
          </a:xfrm>
          <a:prstGeom prst="rect">
            <a:avLst/>
          </a:prstGeom>
        </p:spPr>
      </p:pic>
    </p:spTree>
    <p:extLst>
      <p:ext uri="{BB962C8B-B14F-4D97-AF65-F5344CB8AC3E}">
        <p14:creationId xmlns:p14="http://schemas.microsoft.com/office/powerpoint/2010/main" val="75556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3C865-B5F1-832D-8F38-47C794CD0EE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F835B0-6D88-63C5-4EE4-D1E57344E338}"/>
              </a:ext>
            </a:extLst>
          </p:cNvPr>
          <p:cNvPicPr>
            <a:picLocks noChangeAspect="1"/>
          </p:cNvPicPr>
          <p:nvPr/>
        </p:nvPicPr>
        <p:blipFill>
          <a:blip r:embed="rId2"/>
          <a:stretch>
            <a:fillRect/>
          </a:stretch>
        </p:blipFill>
        <p:spPr>
          <a:xfrm>
            <a:off x="682917" y="842171"/>
            <a:ext cx="11059937" cy="5173657"/>
          </a:xfrm>
          <a:prstGeom prst="rect">
            <a:avLst/>
          </a:prstGeom>
        </p:spPr>
      </p:pic>
    </p:spTree>
    <p:extLst>
      <p:ext uri="{BB962C8B-B14F-4D97-AF65-F5344CB8AC3E}">
        <p14:creationId xmlns:p14="http://schemas.microsoft.com/office/powerpoint/2010/main" val="2570567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C6C2-2D6D-94FF-92C4-EDBCED113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311FE-60CA-DAA3-E083-EA2536635F68}"/>
              </a:ext>
            </a:extLst>
          </p:cNvPr>
          <p:cNvSpPr>
            <a:spLocks noGrp="1"/>
          </p:cNvSpPr>
          <p:nvPr>
            <p:ph type="title"/>
          </p:nvPr>
        </p:nvSpPr>
        <p:spPr>
          <a:xfrm>
            <a:off x="513080" y="330199"/>
            <a:ext cx="10515600" cy="701675"/>
          </a:xfrm>
        </p:spPr>
        <p:txBody>
          <a:bodyPr/>
          <a:lstStyle/>
          <a:p>
            <a:r>
              <a:rPr lang="en-US" dirty="0"/>
              <a:t>Monotonicity Property</a:t>
            </a:r>
            <a:endParaRPr lang="en-IN" dirty="0"/>
          </a:p>
        </p:txBody>
      </p:sp>
      <p:sp>
        <p:nvSpPr>
          <p:cNvPr id="3" name="Content Placeholder 2">
            <a:extLst>
              <a:ext uri="{FF2B5EF4-FFF2-40B4-BE49-F238E27FC236}">
                <a16:creationId xmlns:a16="http://schemas.microsoft.com/office/drawing/2014/main" id="{3CB521F8-D243-C0D5-AEBD-91E52FCA75E4}"/>
              </a:ext>
            </a:extLst>
          </p:cNvPr>
          <p:cNvSpPr>
            <a:spLocks noGrp="1"/>
          </p:cNvSpPr>
          <p:nvPr>
            <p:ph idx="1"/>
          </p:nvPr>
        </p:nvSpPr>
        <p:spPr>
          <a:xfrm>
            <a:off x="541020" y="1253330"/>
            <a:ext cx="11109960" cy="5137309"/>
          </a:xfrm>
        </p:spPr>
        <p:txBody>
          <a:bodyPr>
            <a:normAutofit/>
          </a:bodyPr>
          <a:lstStyle/>
          <a:p>
            <a:pPr algn="just"/>
            <a:r>
              <a:rPr lang="en-US" dirty="0"/>
              <a:t>CLIQUE uses anti-monotonicity property or </a:t>
            </a:r>
            <a:r>
              <a:rPr lang="en-US" dirty="0" err="1"/>
              <a:t>apriori</a:t>
            </a:r>
            <a:r>
              <a:rPr lang="en-US" dirty="0"/>
              <a:t> property of the famous </a:t>
            </a:r>
            <a:r>
              <a:rPr lang="en-US" dirty="0" err="1"/>
              <a:t>apriori</a:t>
            </a:r>
            <a:r>
              <a:rPr lang="en-US" dirty="0"/>
              <a:t> algorithm.  </a:t>
            </a:r>
          </a:p>
          <a:p>
            <a:pPr algn="just"/>
            <a:r>
              <a:rPr lang="en-US" dirty="0"/>
              <a:t>It means that all the subsets of a frequent item should be frequent. Similarly, if the subset is  infrequent, then all its supersets are infrequent as well. </a:t>
            </a:r>
          </a:p>
          <a:p>
            <a:pPr algn="just"/>
            <a:r>
              <a:rPr lang="en-US" dirty="0"/>
              <a:t>Based on the </a:t>
            </a:r>
            <a:r>
              <a:rPr lang="en-US" dirty="0" err="1"/>
              <a:t>apriori</a:t>
            </a:r>
            <a:r>
              <a:rPr lang="en-US" dirty="0"/>
              <a:t> property, one can  conclude that a k-dimensional cell has r points if and only if every (k – 1) dimensional projections  of this cell have </a:t>
            </a:r>
            <a:r>
              <a:rPr lang="en-US" dirty="0" err="1"/>
              <a:t>atleast</a:t>
            </a:r>
            <a:r>
              <a:rPr lang="en-US" dirty="0"/>
              <a:t> r points. </a:t>
            </a:r>
          </a:p>
          <a:p>
            <a:pPr algn="just"/>
            <a:r>
              <a:rPr lang="en-US" dirty="0"/>
              <a:t>So like association rule mining that uses </a:t>
            </a:r>
            <a:r>
              <a:rPr lang="en-US" dirty="0" err="1"/>
              <a:t>apriori</a:t>
            </a:r>
            <a:r>
              <a:rPr lang="en-US" dirty="0"/>
              <a:t> rule, the candidate  dense cells are generated for higher dimensions. The algorithm works in two stages as shown  below. </a:t>
            </a:r>
            <a:endParaRPr lang="en-IN" dirty="0"/>
          </a:p>
        </p:txBody>
      </p:sp>
    </p:spTree>
    <p:extLst>
      <p:ext uri="{BB962C8B-B14F-4D97-AF65-F5344CB8AC3E}">
        <p14:creationId xmlns:p14="http://schemas.microsoft.com/office/powerpoint/2010/main" val="1189222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7E02-99E2-8060-88BB-D4898543BF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3066549-5FB2-ADA0-C8EF-0FF2D8A80380}"/>
              </a:ext>
            </a:extLst>
          </p:cNvPr>
          <p:cNvPicPr>
            <a:picLocks noChangeAspect="1"/>
          </p:cNvPicPr>
          <p:nvPr/>
        </p:nvPicPr>
        <p:blipFill>
          <a:blip r:embed="rId2"/>
          <a:stretch>
            <a:fillRect/>
          </a:stretch>
        </p:blipFill>
        <p:spPr>
          <a:xfrm>
            <a:off x="1230374" y="570185"/>
            <a:ext cx="9153145" cy="1622226"/>
          </a:xfrm>
          <a:prstGeom prst="rect">
            <a:avLst/>
          </a:prstGeom>
        </p:spPr>
      </p:pic>
      <p:pic>
        <p:nvPicPr>
          <p:cNvPr id="7" name="Picture 6">
            <a:extLst>
              <a:ext uri="{FF2B5EF4-FFF2-40B4-BE49-F238E27FC236}">
                <a16:creationId xmlns:a16="http://schemas.microsoft.com/office/drawing/2014/main" id="{D988EB94-4647-B44E-3D40-94E28F56747E}"/>
              </a:ext>
            </a:extLst>
          </p:cNvPr>
          <p:cNvPicPr>
            <a:picLocks noChangeAspect="1"/>
          </p:cNvPicPr>
          <p:nvPr/>
        </p:nvPicPr>
        <p:blipFill>
          <a:blip r:embed="rId3"/>
          <a:stretch>
            <a:fillRect/>
          </a:stretch>
        </p:blipFill>
        <p:spPr>
          <a:xfrm>
            <a:off x="888804" y="2592222"/>
            <a:ext cx="10269674" cy="3742784"/>
          </a:xfrm>
          <a:prstGeom prst="rect">
            <a:avLst/>
          </a:prstGeom>
        </p:spPr>
      </p:pic>
    </p:spTree>
    <p:extLst>
      <p:ext uri="{BB962C8B-B14F-4D97-AF65-F5344CB8AC3E}">
        <p14:creationId xmlns:p14="http://schemas.microsoft.com/office/powerpoint/2010/main" val="3455045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6911-FD00-BEDF-78C7-2608573725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10BA1-7CB4-8186-90EF-41AEE41DF2FC}"/>
              </a:ext>
            </a:extLst>
          </p:cNvPr>
          <p:cNvSpPr>
            <a:spLocks noGrp="1"/>
          </p:cNvSpPr>
          <p:nvPr>
            <p:ph idx="1"/>
          </p:nvPr>
        </p:nvSpPr>
        <p:spPr>
          <a:xfrm>
            <a:off x="838200" y="721360"/>
            <a:ext cx="10515600" cy="5455603"/>
          </a:xfrm>
        </p:spPr>
        <p:txBody>
          <a:bodyPr/>
          <a:lstStyle/>
          <a:p>
            <a:pPr algn="just"/>
            <a:r>
              <a:rPr lang="en-US" dirty="0"/>
              <a:t>Advantages of CLIQUE  </a:t>
            </a:r>
          </a:p>
          <a:p>
            <a:pPr algn="just"/>
            <a:r>
              <a:rPr lang="en-US" dirty="0"/>
              <a:t>1. Insensitive to input order of objects  </a:t>
            </a:r>
          </a:p>
          <a:p>
            <a:pPr algn="just"/>
            <a:r>
              <a:rPr lang="en-US" dirty="0"/>
              <a:t>2. No assumptions of underlying data distributions  </a:t>
            </a:r>
          </a:p>
          <a:p>
            <a:pPr algn="just"/>
            <a:r>
              <a:rPr lang="en-US" dirty="0"/>
              <a:t>3. Finds subspace of higher dimensions such that high-density clusters exist in those subspaces  </a:t>
            </a:r>
          </a:p>
          <a:p>
            <a:pPr marL="0" indent="0" algn="just">
              <a:buNone/>
            </a:pPr>
            <a:endParaRPr lang="en-US" dirty="0"/>
          </a:p>
          <a:p>
            <a:pPr algn="just"/>
            <a:r>
              <a:rPr lang="en-US" dirty="0"/>
              <a:t>Disadvantage  </a:t>
            </a:r>
          </a:p>
          <a:p>
            <a:pPr algn="just"/>
            <a:r>
              <a:rPr lang="en-US" dirty="0"/>
              <a:t>The disadvantage of CLIQUE is that tuning of grid parameters, such as grid size, and finding  optimal threshold for finding whether the cell is dense or not is a challenge.</a:t>
            </a:r>
            <a:endParaRPr lang="en-IN" dirty="0"/>
          </a:p>
        </p:txBody>
      </p:sp>
    </p:spTree>
    <p:extLst>
      <p:ext uri="{BB962C8B-B14F-4D97-AF65-F5344CB8AC3E}">
        <p14:creationId xmlns:p14="http://schemas.microsoft.com/office/powerpoint/2010/main" val="60938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F25E-DE90-A66A-96CE-692415EAF8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0F7C11-E26C-3FA7-D2CF-8536DE083BF4}"/>
              </a:ext>
            </a:extLst>
          </p:cNvPr>
          <p:cNvPicPr>
            <a:picLocks noChangeAspect="1"/>
          </p:cNvPicPr>
          <p:nvPr/>
        </p:nvPicPr>
        <p:blipFill>
          <a:blip r:embed="rId2"/>
          <a:stretch>
            <a:fillRect/>
          </a:stretch>
        </p:blipFill>
        <p:spPr>
          <a:xfrm>
            <a:off x="375029" y="1237130"/>
            <a:ext cx="11441942" cy="3132563"/>
          </a:xfrm>
          <a:prstGeom prst="rect">
            <a:avLst/>
          </a:prstGeom>
        </p:spPr>
      </p:pic>
    </p:spTree>
    <p:extLst>
      <p:ext uri="{BB962C8B-B14F-4D97-AF65-F5344CB8AC3E}">
        <p14:creationId xmlns:p14="http://schemas.microsoft.com/office/powerpoint/2010/main" val="2801481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C3D24-D677-9400-80E7-9E98D754F2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A9652-50D1-92A7-B9E5-978BC4BCB7EA}"/>
              </a:ext>
            </a:extLst>
          </p:cNvPr>
          <p:cNvSpPr>
            <a:spLocks noGrp="1"/>
          </p:cNvSpPr>
          <p:nvPr>
            <p:ph idx="1"/>
          </p:nvPr>
        </p:nvSpPr>
        <p:spPr>
          <a:xfrm>
            <a:off x="641131" y="357352"/>
            <a:ext cx="11014841" cy="6148551"/>
          </a:xfrm>
        </p:spPr>
        <p:txBody>
          <a:bodyPr>
            <a:normAutofit/>
          </a:bodyPr>
          <a:lstStyle/>
          <a:p>
            <a:pPr marL="0" indent="0">
              <a:buNone/>
            </a:pPr>
            <a:r>
              <a:rPr lang="en-US" dirty="0"/>
              <a:t>Applications of Clustering </a:t>
            </a:r>
          </a:p>
          <a:p>
            <a:r>
              <a:rPr lang="en-US" dirty="0"/>
              <a:t> 1. Grouping based on customer buying patterns  </a:t>
            </a:r>
          </a:p>
          <a:p>
            <a:r>
              <a:rPr lang="en-US" dirty="0"/>
              <a:t>2. Profiling of customers based on lifestyle  </a:t>
            </a:r>
          </a:p>
          <a:p>
            <a:r>
              <a:rPr lang="en-US" dirty="0"/>
              <a:t>3. In information retrieval applications (like retrieval of a document from a collection of  documents) </a:t>
            </a:r>
          </a:p>
          <a:p>
            <a:r>
              <a:rPr lang="en-US" dirty="0"/>
              <a:t>4. Identifying the groups of genes that influence a disease  </a:t>
            </a:r>
          </a:p>
          <a:p>
            <a:r>
              <a:rPr lang="en-US" dirty="0"/>
              <a:t>5. Identification of organs that are similar in physiology functions  </a:t>
            </a:r>
          </a:p>
          <a:p>
            <a:r>
              <a:rPr lang="en-US" dirty="0"/>
              <a:t>6. Taxonomy of animals, plants in Biology  </a:t>
            </a:r>
          </a:p>
          <a:p>
            <a:r>
              <a:rPr lang="en-US" dirty="0"/>
              <a:t>7. Clustering based on purchasing </a:t>
            </a:r>
            <a:r>
              <a:rPr lang="en-US" dirty="0" err="1"/>
              <a:t>behaviour</a:t>
            </a:r>
            <a:r>
              <a:rPr lang="en-US" dirty="0"/>
              <a:t> and demography  </a:t>
            </a:r>
          </a:p>
          <a:p>
            <a:r>
              <a:rPr lang="en-US" dirty="0"/>
              <a:t>8. Document indexing  </a:t>
            </a:r>
          </a:p>
          <a:p>
            <a:r>
              <a:rPr lang="en-US" dirty="0"/>
              <a:t>9. Data compression by grouping similar objects and finding duplicate objects</a:t>
            </a:r>
            <a:endParaRPr lang="en-IN" dirty="0"/>
          </a:p>
        </p:txBody>
      </p:sp>
    </p:spTree>
    <p:extLst>
      <p:ext uri="{BB962C8B-B14F-4D97-AF65-F5344CB8AC3E}">
        <p14:creationId xmlns:p14="http://schemas.microsoft.com/office/powerpoint/2010/main" val="162273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F13F1-11C8-32D6-6E82-45FE7A2CF0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C58B0-A705-3F48-F2AE-5F2B3EE77351}"/>
              </a:ext>
            </a:extLst>
          </p:cNvPr>
          <p:cNvSpPr>
            <a:spLocks noGrp="1"/>
          </p:cNvSpPr>
          <p:nvPr>
            <p:ph type="title"/>
          </p:nvPr>
        </p:nvSpPr>
        <p:spPr>
          <a:xfrm>
            <a:off x="302173" y="207469"/>
            <a:ext cx="10515600" cy="822545"/>
          </a:xfrm>
        </p:spPr>
        <p:txBody>
          <a:bodyPr/>
          <a:lstStyle/>
          <a:p>
            <a:r>
              <a:rPr lang="en-US" dirty="0"/>
              <a:t>Challenges of Clustering Algorithms</a:t>
            </a:r>
            <a:endParaRPr lang="en-IN" dirty="0"/>
          </a:p>
        </p:txBody>
      </p:sp>
      <p:sp>
        <p:nvSpPr>
          <p:cNvPr id="3" name="Content Placeholder 2">
            <a:extLst>
              <a:ext uri="{FF2B5EF4-FFF2-40B4-BE49-F238E27FC236}">
                <a16:creationId xmlns:a16="http://schemas.microsoft.com/office/drawing/2014/main" id="{503A312C-1A8D-3023-7804-9F7F60C43AE6}"/>
              </a:ext>
            </a:extLst>
          </p:cNvPr>
          <p:cNvSpPr>
            <a:spLocks noGrp="1"/>
          </p:cNvSpPr>
          <p:nvPr>
            <p:ph idx="1"/>
          </p:nvPr>
        </p:nvSpPr>
        <p:spPr>
          <a:xfrm>
            <a:off x="480848" y="1106186"/>
            <a:ext cx="11038489" cy="5281586"/>
          </a:xfrm>
        </p:spPr>
        <p:txBody>
          <a:bodyPr>
            <a:normAutofit lnSpcReduction="10000"/>
          </a:bodyPr>
          <a:lstStyle/>
          <a:p>
            <a:pPr algn="just"/>
            <a:r>
              <a:rPr lang="en-US" dirty="0"/>
              <a:t>A huge collection of data with </a:t>
            </a:r>
            <a:r>
              <a:rPr lang="en-US" b="1" u="sng" dirty="0"/>
              <a:t>higher dimensions </a:t>
            </a:r>
            <a:r>
              <a:rPr lang="en-US" dirty="0"/>
              <a:t>(i.e., features or attributes) can pose a  problem for clustering algorithms. </a:t>
            </a:r>
          </a:p>
          <a:p>
            <a:pPr algn="just"/>
            <a:r>
              <a:rPr lang="en-US" dirty="0"/>
              <a:t>With the arrival of the internet, billions of data are available  for clustering algorithms. </a:t>
            </a:r>
          </a:p>
          <a:p>
            <a:pPr algn="just"/>
            <a:r>
              <a:rPr lang="en-US" dirty="0"/>
              <a:t>This is a difficult task, as scaling is always an issue with clustering  algorithms. </a:t>
            </a:r>
          </a:p>
          <a:p>
            <a:pPr algn="just"/>
            <a:r>
              <a:rPr lang="en-US" b="1" u="sng" dirty="0"/>
              <a:t>Scaling is an issue where some algorithms work with lower dimension data  but do not perform well for higher dimension data</a:t>
            </a:r>
            <a:r>
              <a:rPr lang="en-US" dirty="0"/>
              <a:t>. </a:t>
            </a:r>
          </a:p>
          <a:p>
            <a:pPr algn="just"/>
            <a:r>
              <a:rPr lang="en-US" dirty="0"/>
              <a:t>Also, units of data can post a problem,  </a:t>
            </a:r>
            <a:r>
              <a:rPr lang="en-US" b="1" u="sng" dirty="0"/>
              <a:t>like some weights in kg and some in pounds can pose a problem</a:t>
            </a:r>
            <a:r>
              <a:rPr lang="en-US" dirty="0"/>
              <a:t> in clustering. </a:t>
            </a:r>
          </a:p>
          <a:p>
            <a:pPr algn="just"/>
            <a:r>
              <a:rPr lang="en-US" dirty="0"/>
              <a:t>Designing  a </a:t>
            </a:r>
            <a:r>
              <a:rPr lang="en-US" u="sng" dirty="0"/>
              <a:t>proximity measure</a:t>
            </a:r>
            <a:r>
              <a:rPr lang="en-US" dirty="0"/>
              <a:t> is also a big challenge.</a:t>
            </a:r>
            <a:endParaRPr lang="en-IN" dirty="0"/>
          </a:p>
        </p:txBody>
      </p:sp>
    </p:spTree>
    <p:extLst>
      <p:ext uri="{BB962C8B-B14F-4D97-AF65-F5344CB8AC3E}">
        <p14:creationId xmlns:p14="http://schemas.microsoft.com/office/powerpoint/2010/main" val="2206952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7EEE7-0768-E2A4-EB85-5D8ABB89CF8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7F4051-513E-9040-1329-E3EF0E36AADA}"/>
              </a:ext>
            </a:extLst>
          </p:cNvPr>
          <p:cNvPicPr>
            <a:picLocks noChangeAspect="1"/>
          </p:cNvPicPr>
          <p:nvPr/>
        </p:nvPicPr>
        <p:blipFill>
          <a:blip r:embed="rId2"/>
          <a:stretch>
            <a:fillRect/>
          </a:stretch>
        </p:blipFill>
        <p:spPr>
          <a:xfrm>
            <a:off x="1005840" y="796066"/>
            <a:ext cx="10035806" cy="2632934"/>
          </a:xfrm>
          <a:prstGeom prst="rect">
            <a:avLst/>
          </a:prstGeom>
        </p:spPr>
      </p:pic>
      <p:pic>
        <p:nvPicPr>
          <p:cNvPr id="11" name="Picture 10">
            <a:extLst>
              <a:ext uri="{FF2B5EF4-FFF2-40B4-BE49-F238E27FC236}">
                <a16:creationId xmlns:a16="http://schemas.microsoft.com/office/drawing/2014/main" id="{756ADF9D-5BE5-E575-F227-1394DFFF4181}"/>
              </a:ext>
            </a:extLst>
          </p:cNvPr>
          <p:cNvPicPr>
            <a:picLocks noChangeAspect="1"/>
          </p:cNvPicPr>
          <p:nvPr/>
        </p:nvPicPr>
        <p:blipFill>
          <a:blip r:embed="rId3"/>
          <a:stretch>
            <a:fillRect/>
          </a:stretch>
        </p:blipFill>
        <p:spPr>
          <a:xfrm>
            <a:off x="1150353" y="3429000"/>
            <a:ext cx="9891293" cy="1752600"/>
          </a:xfrm>
          <a:prstGeom prst="rect">
            <a:avLst/>
          </a:prstGeom>
        </p:spPr>
      </p:pic>
    </p:spTree>
    <p:extLst>
      <p:ext uri="{BB962C8B-B14F-4D97-AF65-F5344CB8AC3E}">
        <p14:creationId xmlns:p14="http://schemas.microsoft.com/office/powerpoint/2010/main" val="665704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8057</TotalTime>
  <Words>1789</Words>
  <Application>Microsoft Office PowerPoint</Application>
  <PresentationFormat>Widescreen</PresentationFormat>
  <Paragraphs>110</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Aptos</vt:lpstr>
      <vt:lpstr>Aptos Display</vt:lpstr>
      <vt:lpstr>Arial</vt:lpstr>
      <vt:lpstr>Google Sans</vt:lpstr>
      <vt:lpstr>Verdana</vt:lpstr>
      <vt:lpstr>Office Theme</vt:lpstr>
      <vt:lpstr>Module – 5  Chapter – 13  Clustering Algorithms </vt:lpstr>
      <vt:lpstr>13.1 INTRODUCTION TO CLUSTERING APPROACHES</vt:lpstr>
      <vt:lpstr>PowerPoint Presentation</vt:lpstr>
      <vt:lpstr>PowerPoint Presentation</vt:lpstr>
      <vt:lpstr>PowerPoint Presentation</vt:lpstr>
      <vt:lpstr>PowerPoint Presentation</vt:lpstr>
      <vt:lpstr>PowerPoint Presentation</vt:lpstr>
      <vt:lpstr>Challenges of Clustering Algorithms</vt:lpstr>
      <vt:lpstr>PowerPoint Presentation</vt:lpstr>
      <vt:lpstr>13.2 PROXIMITY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13.3 HIERARCHICAL CLUSTERING ALGORITHMS</vt:lpstr>
      <vt:lpstr>PowerPoint Presentation</vt:lpstr>
      <vt:lpstr>PowerPoint Presentation</vt:lpstr>
      <vt:lpstr>13.3.1 Single Linkage or MIN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13.3.4 Mean-Shift Clustering Algorithm </vt:lpstr>
      <vt:lpstr>PowerPoint Presentation</vt:lpstr>
      <vt:lpstr>PowerPoint Presentation</vt:lpstr>
      <vt:lpstr>13.4 PARTITIONAL CLUSTERING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13.5 DENSITY-BASED METHODS</vt:lpstr>
      <vt:lpstr>PowerPoint Presentation</vt:lpstr>
      <vt:lpstr>PowerPoint Presentation</vt:lpstr>
      <vt:lpstr>PowerPoint Presentation</vt:lpstr>
      <vt:lpstr>PowerPoint Presentation</vt:lpstr>
      <vt:lpstr>PowerPoint Presentation</vt:lpstr>
      <vt:lpstr>Monotonicity Property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SUGUNADEVI C</dc:creator>
  <cp:lastModifiedBy>SUGUNADEVI C</cp:lastModifiedBy>
  <cp:revision>39</cp:revision>
  <dcterms:created xsi:type="dcterms:W3CDTF">2024-02-25T02:40:36Z</dcterms:created>
  <dcterms:modified xsi:type="dcterms:W3CDTF">2025-05-19T08:21:05Z</dcterms:modified>
</cp:coreProperties>
</file>